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58" r:id="rId2"/>
    <p:sldMasterId id="2147483682" r:id="rId3"/>
  </p:sldMasterIdLst>
  <p:notesMasterIdLst>
    <p:notesMasterId r:id="rId20"/>
  </p:notesMasterIdLst>
  <p:handoutMasterIdLst>
    <p:handoutMasterId r:id="rId21"/>
  </p:handoutMasterIdLst>
  <p:sldIdLst>
    <p:sldId id="256" r:id="rId4"/>
    <p:sldId id="264" r:id="rId5"/>
    <p:sldId id="313" r:id="rId6"/>
    <p:sldId id="277" r:id="rId7"/>
    <p:sldId id="285" r:id="rId8"/>
    <p:sldId id="267" r:id="rId9"/>
    <p:sldId id="314" r:id="rId10"/>
    <p:sldId id="290" r:id="rId11"/>
    <p:sldId id="292" r:id="rId12"/>
    <p:sldId id="315" r:id="rId13"/>
    <p:sldId id="269" r:id="rId14"/>
    <p:sldId id="310" r:id="rId15"/>
    <p:sldId id="311" r:id="rId16"/>
    <p:sldId id="316" r:id="rId17"/>
    <p:sldId id="263" r:id="rId18"/>
    <p:sldId id="25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26F910-767E-9D26-CDDF-1D6CE6E83CD6}" name="Henix, Danton" initials="DH" userId="S::dhenix@doe.nj.gov::5ed3f696-fad5-424e-99c3-823c616f7442" providerId="AD"/>
  <p188:author id="{8A99535D-D61F-4AA7-FCE1-C9742175E8AF}" name="Friddell, Kimberly" initials="FK" userId="S::kfriddel@doe.nj.gov::2df38643-429f-4d75-b1d1-4a2d3c6856c2" providerId="AD"/>
  <p188:author id="{E44F296A-D5FE-BF0E-1C3D-504D5EC36727}" name="Lewis-Wong, Seleene" initials="SL" userId="S::swong@doe.nj.gov::3cc910ee-aae5-44ee-90de-6282aee3cc2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2405"/>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19" autoAdjust="0"/>
    <p:restoredTop sz="86410" autoAdjust="0"/>
  </p:normalViewPr>
  <p:slideViewPr>
    <p:cSldViewPr snapToGrid="0">
      <p:cViewPr varScale="1">
        <p:scale>
          <a:sx n="96" d="100"/>
          <a:sy n="96" d="100"/>
        </p:scale>
        <p:origin x="852" y="9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8/10/relationships/authors" Target="author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36EFEF-F0AF-430E-9F6B-A96FB2A502CF}" type="doc">
      <dgm:prSet loTypeId="urn:microsoft.com/office/officeart/2005/8/layout/process1" loCatId="process" qsTypeId="urn:microsoft.com/office/officeart/2005/8/quickstyle/simple1" qsCatId="simple" csTypeId="urn:microsoft.com/office/officeart/2005/8/colors/accent2_1" csCatId="accent2" phldr="1"/>
      <dgm:spPr/>
      <dgm:t>
        <a:bodyPr/>
        <a:lstStyle/>
        <a:p>
          <a:endParaRPr lang="en-US"/>
        </a:p>
      </dgm:t>
    </dgm:pt>
    <dgm:pt modelId="{8E561578-87C2-4088-B8C3-CBF294E060F6}">
      <dgm:prSet/>
      <dgm:spPr>
        <a:noFill/>
      </dgm:spPr>
      <dgm:t>
        <a:bodyPr/>
        <a:lstStyle/>
        <a:p>
          <a:pPr rtl="0"/>
          <a:endParaRPr lang="en-US" dirty="0"/>
        </a:p>
      </dgm:t>
    </dgm:pt>
    <dgm:pt modelId="{6B2C89A4-5733-4762-8EF7-14A2288EF6FF}" type="parTrans" cxnId="{3192EE58-1129-4EDB-8365-B1CB5B90FDFB}">
      <dgm:prSet/>
      <dgm:spPr/>
      <dgm:t>
        <a:bodyPr/>
        <a:lstStyle/>
        <a:p>
          <a:endParaRPr lang="en-US"/>
        </a:p>
      </dgm:t>
    </dgm:pt>
    <dgm:pt modelId="{A989A1A4-BD2E-443A-B83A-A1AEEA4C9235}" type="sibTrans" cxnId="{3192EE58-1129-4EDB-8365-B1CB5B90FDFB}">
      <dgm:prSet/>
      <dgm:spPr/>
      <dgm:t>
        <a:bodyPr/>
        <a:lstStyle/>
        <a:p>
          <a:endParaRPr lang="en-US"/>
        </a:p>
      </dgm:t>
    </dgm:pt>
    <dgm:pt modelId="{B797B30F-E0DE-4951-B3E9-31FD5D6997D0}" type="pres">
      <dgm:prSet presAssocID="{8C36EFEF-F0AF-430E-9F6B-A96FB2A502CF}" presName="Name0" presStyleCnt="0">
        <dgm:presLayoutVars>
          <dgm:dir/>
          <dgm:resizeHandles val="exact"/>
        </dgm:presLayoutVars>
      </dgm:prSet>
      <dgm:spPr/>
    </dgm:pt>
    <dgm:pt modelId="{7FB455DB-CCD8-45C5-B0BC-074938E23A8D}" type="pres">
      <dgm:prSet presAssocID="{8E561578-87C2-4088-B8C3-CBF294E060F6}" presName="node" presStyleLbl="node1" presStyleIdx="0" presStyleCnt="1" custLinFactNeighborX="-49" custLinFactNeighborY="-34398">
        <dgm:presLayoutVars>
          <dgm:bulletEnabled val="1"/>
        </dgm:presLayoutVars>
      </dgm:prSet>
      <dgm:spPr/>
    </dgm:pt>
  </dgm:ptLst>
  <dgm:cxnLst>
    <dgm:cxn modelId="{3192EE58-1129-4EDB-8365-B1CB5B90FDFB}" srcId="{8C36EFEF-F0AF-430E-9F6B-A96FB2A502CF}" destId="{8E561578-87C2-4088-B8C3-CBF294E060F6}" srcOrd="0" destOrd="0" parTransId="{6B2C89A4-5733-4762-8EF7-14A2288EF6FF}" sibTransId="{A989A1A4-BD2E-443A-B83A-A1AEEA4C9235}"/>
    <dgm:cxn modelId="{EECBB0DF-09A5-48E8-90FB-26048BF23C52}" type="presOf" srcId="{8E561578-87C2-4088-B8C3-CBF294E060F6}" destId="{7FB455DB-CCD8-45C5-B0BC-074938E23A8D}" srcOrd="0" destOrd="0" presId="urn:microsoft.com/office/officeart/2005/8/layout/process1"/>
    <dgm:cxn modelId="{7B10F0F7-4B76-4907-B4E0-2778F4779661}" type="presOf" srcId="{8C36EFEF-F0AF-430E-9F6B-A96FB2A502CF}" destId="{B797B30F-E0DE-4951-B3E9-31FD5D6997D0}" srcOrd="0" destOrd="0" presId="urn:microsoft.com/office/officeart/2005/8/layout/process1"/>
    <dgm:cxn modelId="{BC8A7E8E-5060-492A-9B8A-76C723AA75FC}" type="presParOf" srcId="{B797B30F-E0DE-4951-B3E9-31FD5D6997D0}" destId="{7FB455DB-CCD8-45C5-B0BC-074938E23A8D}"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B455DB-CCD8-45C5-B0BC-074938E23A8D}">
      <dsp:nvSpPr>
        <dsp:cNvPr id="0" name=""/>
        <dsp:cNvSpPr/>
      </dsp:nvSpPr>
      <dsp:spPr>
        <a:xfrm>
          <a:off x="0" y="0"/>
          <a:ext cx="11120956" cy="4803775"/>
        </a:xfrm>
        <a:prstGeom prst="roundRect">
          <a:avLst>
            <a:gd name="adj" fmla="val 10000"/>
          </a:avLst>
        </a:pr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rtl="0">
            <a:lnSpc>
              <a:spcPct val="90000"/>
            </a:lnSpc>
            <a:spcBef>
              <a:spcPct val="0"/>
            </a:spcBef>
            <a:spcAft>
              <a:spcPct val="35000"/>
            </a:spcAft>
            <a:buNone/>
          </a:pPr>
          <a:endParaRPr lang="en-US" sz="6500" kern="1200" dirty="0"/>
        </a:p>
      </dsp:txBody>
      <dsp:txXfrm>
        <a:off x="140698" y="140698"/>
        <a:ext cx="10839560" cy="452237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CA4259-EAE7-46D8-9E95-EECF2226332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1A12993-B11F-4A1A-9605-19E2237870B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425AFB-E73E-4C47-BA4D-95B867A1CC07}" type="datetimeFigureOut">
              <a:rPr lang="en-US" smtClean="0"/>
              <a:t>4/9/2025</a:t>
            </a:fld>
            <a:endParaRPr lang="en-US"/>
          </a:p>
        </p:txBody>
      </p:sp>
      <p:sp>
        <p:nvSpPr>
          <p:cNvPr id="4" name="Footer Placeholder 3">
            <a:extLst>
              <a:ext uri="{FF2B5EF4-FFF2-40B4-BE49-F238E27FC236}">
                <a16:creationId xmlns:a16="http://schemas.microsoft.com/office/drawing/2014/main" id="{3F405770-E5EF-402C-9691-9BF7CF31DC1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754CEE4-A16C-4F67-915C-EEEA190ED3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8FD18C-D8A1-484B-BA09-7DA4094F3736}" type="slidenum">
              <a:rPr lang="en-US" smtClean="0"/>
              <a:t>‹#›</a:t>
            </a:fld>
            <a:endParaRPr lang="en-US"/>
          </a:p>
        </p:txBody>
      </p:sp>
    </p:spTree>
    <p:extLst>
      <p:ext uri="{BB962C8B-B14F-4D97-AF65-F5344CB8AC3E}">
        <p14:creationId xmlns:p14="http://schemas.microsoft.com/office/powerpoint/2010/main" val="2314015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8AC223-25EB-40B2-9538-010511AACFA5}" type="datetimeFigureOut">
              <a:rPr lang="en-US" smtClean="0"/>
              <a:t>4/9/2025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7A44F7-5F69-4F06-8F30-FB0E6EC0A151}" type="slidenum">
              <a:rPr lang="en-US" smtClean="0"/>
              <a:t>‹#›</a:t>
            </a:fld>
            <a:endParaRPr lang="en-US"/>
          </a:p>
        </p:txBody>
      </p:sp>
    </p:spTree>
    <p:extLst>
      <p:ext uri="{BB962C8B-B14F-4D97-AF65-F5344CB8AC3E}">
        <p14:creationId xmlns:p14="http://schemas.microsoft.com/office/powerpoint/2010/main" val="1606755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2</a:t>
            </a:fld>
            <a:endParaRPr lang="en-US"/>
          </a:p>
        </p:txBody>
      </p:sp>
    </p:spTree>
    <p:extLst>
      <p:ext uri="{BB962C8B-B14F-4D97-AF65-F5344CB8AC3E}">
        <p14:creationId xmlns:p14="http://schemas.microsoft.com/office/powerpoint/2010/main" val="2984273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3</a:t>
            </a:fld>
            <a:endParaRPr lang="en-US"/>
          </a:p>
        </p:txBody>
      </p:sp>
    </p:spTree>
    <p:extLst>
      <p:ext uri="{BB962C8B-B14F-4D97-AF65-F5344CB8AC3E}">
        <p14:creationId xmlns:p14="http://schemas.microsoft.com/office/powerpoint/2010/main" val="2303682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4</a:t>
            </a:fld>
            <a:endParaRPr lang="en-US"/>
          </a:p>
        </p:txBody>
      </p:sp>
    </p:spTree>
    <p:extLst>
      <p:ext uri="{BB962C8B-B14F-4D97-AF65-F5344CB8AC3E}">
        <p14:creationId xmlns:p14="http://schemas.microsoft.com/office/powerpoint/2010/main" val="1192971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7</a:t>
            </a:fld>
            <a:endParaRPr lang="en-US"/>
          </a:p>
        </p:txBody>
      </p:sp>
    </p:spTree>
    <p:extLst>
      <p:ext uri="{BB962C8B-B14F-4D97-AF65-F5344CB8AC3E}">
        <p14:creationId xmlns:p14="http://schemas.microsoft.com/office/powerpoint/2010/main" val="1327331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9</a:t>
            </a:fld>
            <a:endParaRPr lang="en-US"/>
          </a:p>
        </p:txBody>
      </p:sp>
    </p:spTree>
    <p:extLst>
      <p:ext uri="{BB962C8B-B14F-4D97-AF65-F5344CB8AC3E}">
        <p14:creationId xmlns:p14="http://schemas.microsoft.com/office/powerpoint/2010/main" val="2840733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11</a:t>
            </a:fld>
            <a:endParaRPr lang="en-US"/>
          </a:p>
        </p:txBody>
      </p:sp>
    </p:spTree>
    <p:extLst>
      <p:ext uri="{BB962C8B-B14F-4D97-AF65-F5344CB8AC3E}">
        <p14:creationId xmlns:p14="http://schemas.microsoft.com/office/powerpoint/2010/main" val="2787914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13</a:t>
            </a:fld>
            <a:endParaRPr lang="en-US"/>
          </a:p>
        </p:txBody>
      </p:sp>
    </p:spTree>
    <p:extLst>
      <p:ext uri="{BB962C8B-B14F-4D97-AF65-F5344CB8AC3E}">
        <p14:creationId xmlns:p14="http://schemas.microsoft.com/office/powerpoint/2010/main" val="3909690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276410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594912" y="1520826"/>
            <a:ext cx="10642294" cy="4384216"/>
          </a:xfrm>
        </p:spPr>
        <p:txBody>
          <a:bodyPr/>
          <a:lstStyle/>
          <a:p>
            <a:r>
              <a:rPr lang="en-US"/>
              <a:t>Click icon to add picture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51084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_Picture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6" name="Text Placeholder 5">
            <a:extLst>
              <a:ext uri="{FF2B5EF4-FFF2-40B4-BE49-F238E27FC236}">
                <a16:creationId xmlns:a16="http://schemas.microsoft.com/office/drawing/2014/main" id="{D61273DB-711C-4569-B5D6-110AE7AF38FD}"/>
              </a:ext>
            </a:extLst>
          </p:cNvPr>
          <p:cNvSpPr>
            <a:spLocks noGrp="1"/>
          </p:cNvSpPr>
          <p:nvPr>
            <p:ph type="body" sz="quarter" idx="13"/>
          </p:nvPr>
        </p:nvSpPr>
        <p:spPr>
          <a:xfrm>
            <a:off x="165100" y="1277651"/>
            <a:ext cx="11853863" cy="765753"/>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175657" y="2341622"/>
            <a:ext cx="10255262" cy="36173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617237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_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1430460" y="1520826"/>
            <a:ext cx="9808557" cy="3687782"/>
          </a:xfrm>
        </p:spPr>
        <p:txBody>
          <a:bodyPr/>
          <a:lstStyle/>
          <a:p>
            <a:r>
              <a:rPr lang="en-US"/>
              <a:t>Click icon to add picture</a:t>
            </a:r>
          </a:p>
        </p:txBody>
      </p:sp>
      <p:sp>
        <p:nvSpPr>
          <p:cNvPr id="7" name="Text Placeholder 5">
            <a:extLst>
              <a:ext uri="{FF2B5EF4-FFF2-40B4-BE49-F238E27FC236}">
                <a16:creationId xmlns:a16="http://schemas.microsoft.com/office/drawing/2014/main" id="{7D6D3F22-3F6B-483B-8748-C40C664682D6}"/>
              </a:ext>
            </a:extLst>
          </p:cNvPr>
          <p:cNvSpPr>
            <a:spLocks noGrp="1"/>
          </p:cNvSpPr>
          <p:nvPr>
            <p:ph type="body" sz="quarter" idx="14" hasCustomPrompt="1"/>
          </p:nvPr>
        </p:nvSpPr>
        <p:spPr>
          <a:xfrm>
            <a:off x="1430460" y="5457471"/>
            <a:ext cx="9808556" cy="550863"/>
          </a:xfrm>
        </p:spPr>
        <p:txBody>
          <a:bodyPr rIns="91440">
            <a:noAutofit/>
          </a:bodyPr>
          <a:lstStyle>
            <a:lvl1pPr marL="0" indent="0">
              <a:buNone/>
              <a:defRPr sz="2000"/>
            </a:lvl1pPr>
          </a:lstStyle>
          <a:p>
            <a:pPr lvl="0"/>
            <a:r>
              <a:rPr lang="en-US"/>
              <a:t>Enter source/citation</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27566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6894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7326478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_caption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1571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Text Placeholder 5">
            <a:extLst>
              <a:ext uri="{FF2B5EF4-FFF2-40B4-BE49-F238E27FC236}">
                <a16:creationId xmlns:a16="http://schemas.microsoft.com/office/drawing/2014/main" id="{5BDDE2DB-6549-448D-B8B8-EC5750411848}"/>
              </a:ext>
            </a:extLst>
          </p:cNvPr>
          <p:cNvSpPr>
            <a:spLocks noGrp="1"/>
          </p:cNvSpPr>
          <p:nvPr>
            <p:ph type="body" sz="quarter" idx="13" hasCustomPrompt="1"/>
          </p:nvPr>
        </p:nvSpPr>
        <p:spPr>
          <a:xfrm>
            <a:off x="165100" y="5457825"/>
            <a:ext cx="5564188" cy="550863"/>
          </a:xfrm>
        </p:spPr>
        <p:txBody>
          <a:bodyPr rIns="91440">
            <a:noAutofit/>
          </a:bodyPr>
          <a:lstStyle>
            <a:lvl1pPr marL="0" indent="0">
              <a:buNone/>
              <a:defRPr sz="1600"/>
            </a:lvl1pPr>
          </a:lstStyle>
          <a:p>
            <a:pPr lvl="0"/>
            <a:r>
              <a:rPr lang="en-US"/>
              <a:t>Enter source/citation</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123944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ocial_Me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EA166-BC90-4E13-9118-9507EBCED23D}"/>
              </a:ext>
            </a:extLst>
          </p:cNvPr>
          <p:cNvSpPr>
            <a:spLocks noGrp="1"/>
          </p:cNvSpPr>
          <p:nvPr>
            <p:ph type="title"/>
          </p:nvPr>
        </p:nvSpPr>
        <p:spPr/>
        <p:txBody>
          <a:bodyPr/>
          <a:lstStyle/>
          <a:p>
            <a:r>
              <a:rPr lang="en-US"/>
              <a:t>Click to edit Master title style</a:t>
            </a:r>
          </a:p>
        </p:txBody>
      </p:sp>
      <p:pic>
        <p:nvPicPr>
          <p:cNvPr id="4" name="Facebook">
            <a:extLst>
              <a:ext uri="{FF2B5EF4-FFF2-40B4-BE49-F238E27FC236}">
                <a16:creationId xmlns:a16="http://schemas.microsoft.com/office/drawing/2014/main" id="{9AC9CED7-B302-106F-129F-6BC7C1D5888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39535" y="1579728"/>
            <a:ext cx="914400" cy="914400"/>
          </a:xfrm>
          <a:prstGeom prst="rect">
            <a:avLst/>
          </a:prstGeom>
        </p:spPr>
      </p:pic>
      <p:sp>
        <p:nvSpPr>
          <p:cNvPr id="11" name="Facebook handle">
            <a:extLst>
              <a:ext uri="{FF2B5EF4-FFF2-40B4-BE49-F238E27FC236}">
                <a16:creationId xmlns:a16="http://schemas.microsoft.com/office/drawing/2014/main" id="{609D7336-40E6-48D5-B192-BB72CD36C7BB}"/>
              </a:ext>
            </a:extLst>
          </p:cNvPr>
          <p:cNvSpPr>
            <a:spLocks noGrp="1"/>
          </p:cNvSpPr>
          <p:nvPr>
            <p:ph type="body" sz="quarter" idx="18" hasCustomPrompt="1"/>
          </p:nvPr>
        </p:nvSpPr>
        <p:spPr>
          <a:xfrm>
            <a:off x="748420" y="2532939"/>
            <a:ext cx="2486025" cy="914400"/>
          </a:xfrm>
        </p:spPr>
        <p:txBody>
          <a:bodyPr rIns="0">
            <a:noAutofit/>
          </a:bodyPr>
          <a:lstStyle>
            <a:lvl1pPr marL="0" indent="0" algn="ctr">
              <a:buNone/>
              <a:defRPr sz="1400"/>
            </a:lvl1pPr>
          </a:lstStyle>
          <a:p>
            <a:pPr lvl="0"/>
            <a:r>
              <a:rPr lang="en-US"/>
              <a:t>Text</a:t>
            </a:r>
          </a:p>
        </p:txBody>
      </p:sp>
      <p:pic>
        <p:nvPicPr>
          <p:cNvPr id="6" name="Instagram">
            <a:extLst>
              <a:ext uri="{FF2B5EF4-FFF2-40B4-BE49-F238E27FC236}">
                <a16:creationId xmlns:a16="http://schemas.microsoft.com/office/drawing/2014/main" id="{046AED96-B8A4-1C42-F3A1-1FFE1A13C7A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t="124" b="124"/>
          <a:stretch/>
        </p:blipFill>
        <p:spPr>
          <a:xfrm>
            <a:off x="4858762" y="1579728"/>
            <a:ext cx="916670" cy="914400"/>
          </a:xfrm>
          <a:prstGeom prst="rect">
            <a:avLst/>
          </a:prstGeom>
        </p:spPr>
      </p:pic>
      <p:sp>
        <p:nvSpPr>
          <p:cNvPr id="13" name="Instagram handle">
            <a:extLst>
              <a:ext uri="{FF2B5EF4-FFF2-40B4-BE49-F238E27FC236}">
                <a16:creationId xmlns:a16="http://schemas.microsoft.com/office/drawing/2014/main" id="{EECF6CFD-9E31-4C05-886A-971A6B72527F}"/>
              </a:ext>
            </a:extLst>
          </p:cNvPr>
          <p:cNvSpPr>
            <a:spLocks noGrp="1"/>
          </p:cNvSpPr>
          <p:nvPr>
            <p:ph type="body" sz="quarter" idx="19" hasCustomPrompt="1"/>
          </p:nvPr>
        </p:nvSpPr>
        <p:spPr>
          <a:xfrm>
            <a:off x="4110793" y="2514600"/>
            <a:ext cx="2487168" cy="914400"/>
          </a:xfrm>
        </p:spPr>
        <p:txBody>
          <a:bodyPr rIns="91440">
            <a:noAutofit/>
          </a:bodyPr>
          <a:lstStyle>
            <a:lvl1pPr marL="0" indent="0" algn="ctr">
              <a:buNone/>
              <a:defRPr sz="1400"/>
            </a:lvl1pPr>
          </a:lstStyle>
          <a:p>
            <a:pPr lvl="0"/>
            <a:r>
              <a:rPr lang="en-US"/>
              <a:t>Text</a:t>
            </a:r>
          </a:p>
        </p:txBody>
      </p:sp>
      <p:pic>
        <p:nvPicPr>
          <p:cNvPr id="28" name="LinkedIn" descr="A blue and black logo&#10;&#10;Description automatically generated">
            <a:extLst>
              <a:ext uri="{FF2B5EF4-FFF2-40B4-BE49-F238E27FC236}">
                <a16:creationId xmlns:a16="http://schemas.microsoft.com/office/drawing/2014/main" id="{02AF793E-34A8-FE98-2B43-623603DE17E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61254" y="1579728"/>
            <a:ext cx="1075267" cy="914400"/>
          </a:xfrm>
          <a:prstGeom prst="rect">
            <a:avLst/>
          </a:prstGeom>
        </p:spPr>
      </p:pic>
      <p:sp>
        <p:nvSpPr>
          <p:cNvPr id="15" name="LinkedIn handle">
            <a:extLst>
              <a:ext uri="{FF2B5EF4-FFF2-40B4-BE49-F238E27FC236}">
                <a16:creationId xmlns:a16="http://schemas.microsoft.com/office/drawing/2014/main" id="{8DA16D1B-DD85-498B-A177-DDB843C07A0E}"/>
              </a:ext>
            </a:extLst>
          </p:cNvPr>
          <p:cNvSpPr>
            <a:spLocks noGrp="1"/>
          </p:cNvSpPr>
          <p:nvPr>
            <p:ph type="body" sz="quarter" idx="20" hasCustomPrompt="1"/>
          </p:nvPr>
        </p:nvSpPr>
        <p:spPr>
          <a:xfrm>
            <a:off x="7239001" y="2532939"/>
            <a:ext cx="3059502" cy="914400"/>
          </a:xfrm>
        </p:spPr>
        <p:txBody>
          <a:bodyPr rIns="91440">
            <a:noAutofit/>
          </a:bodyPr>
          <a:lstStyle>
            <a:lvl1pPr marL="0" indent="0" algn="ctr">
              <a:buNone/>
              <a:defRPr sz="1400"/>
            </a:lvl1pPr>
          </a:lstStyle>
          <a:p>
            <a:pPr lvl="0"/>
            <a:r>
              <a:rPr lang="en-US"/>
              <a:t>Text</a:t>
            </a:r>
          </a:p>
        </p:txBody>
      </p:sp>
      <p:pic>
        <p:nvPicPr>
          <p:cNvPr id="12" name="Threads">
            <a:extLst>
              <a:ext uri="{FF2B5EF4-FFF2-40B4-BE49-F238E27FC236}">
                <a16:creationId xmlns:a16="http://schemas.microsoft.com/office/drawing/2014/main" id="{41AF5339-2B19-BD63-3B11-24F6C0CB7BA8}"/>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rcRect t="4126" b="4126"/>
          <a:stretch/>
        </p:blipFill>
        <p:spPr>
          <a:xfrm>
            <a:off x="1535363" y="4019550"/>
            <a:ext cx="912137" cy="914400"/>
          </a:xfrm>
          <a:prstGeom prst="rect">
            <a:avLst/>
          </a:prstGeom>
          <a:solidFill>
            <a:schemeClr val="tx1"/>
          </a:solidFill>
        </p:spPr>
      </p:pic>
      <p:sp>
        <p:nvSpPr>
          <p:cNvPr id="10" name="Threads handle">
            <a:extLst>
              <a:ext uri="{FF2B5EF4-FFF2-40B4-BE49-F238E27FC236}">
                <a16:creationId xmlns:a16="http://schemas.microsoft.com/office/drawing/2014/main" id="{96D88CB0-4FD8-2F0F-AFC3-6D59A048757F}"/>
              </a:ext>
            </a:extLst>
          </p:cNvPr>
          <p:cNvSpPr>
            <a:spLocks noGrp="1"/>
          </p:cNvSpPr>
          <p:nvPr>
            <p:ph type="body" sz="quarter" idx="21" hasCustomPrompt="1"/>
          </p:nvPr>
        </p:nvSpPr>
        <p:spPr>
          <a:xfrm>
            <a:off x="747277" y="5031874"/>
            <a:ext cx="2487168" cy="914400"/>
          </a:xfrm>
        </p:spPr>
        <p:txBody>
          <a:bodyPr rIns="91440">
            <a:noAutofit/>
          </a:bodyPr>
          <a:lstStyle>
            <a:lvl1pPr marL="0" indent="0" algn="ctr">
              <a:buNone/>
              <a:defRPr sz="1400"/>
            </a:lvl1pPr>
          </a:lstStyle>
          <a:p>
            <a:pPr lvl="0"/>
            <a:r>
              <a:rPr lang="en-US"/>
              <a:t>Text</a:t>
            </a:r>
          </a:p>
        </p:txBody>
      </p:sp>
      <p:pic>
        <p:nvPicPr>
          <p:cNvPr id="14" name="X">
            <a:extLst>
              <a:ext uri="{FF2B5EF4-FFF2-40B4-BE49-F238E27FC236}">
                <a16:creationId xmlns:a16="http://schemas.microsoft.com/office/drawing/2014/main" id="{5AE40B57-6609-96B5-4C42-D12A59417CFB}"/>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rcRect t="1201" b="1201"/>
          <a:stretch/>
        </p:blipFill>
        <p:spPr>
          <a:xfrm>
            <a:off x="4896042" y="3991849"/>
            <a:ext cx="916670" cy="914400"/>
          </a:xfrm>
          <a:prstGeom prst="rect">
            <a:avLst/>
          </a:prstGeom>
        </p:spPr>
      </p:pic>
      <p:sp>
        <p:nvSpPr>
          <p:cNvPr id="7" name="X Handle">
            <a:extLst>
              <a:ext uri="{FF2B5EF4-FFF2-40B4-BE49-F238E27FC236}">
                <a16:creationId xmlns:a16="http://schemas.microsoft.com/office/drawing/2014/main" id="{8203FBA7-0BF5-431F-8DA2-9F3A04190A95}"/>
              </a:ext>
            </a:extLst>
          </p:cNvPr>
          <p:cNvSpPr>
            <a:spLocks noGrp="1"/>
          </p:cNvSpPr>
          <p:nvPr>
            <p:ph type="body" sz="quarter" idx="16" hasCustomPrompt="1"/>
          </p:nvPr>
        </p:nvSpPr>
        <p:spPr>
          <a:xfrm>
            <a:off x="4110793" y="5009938"/>
            <a:ext cx="2487168" cy="914400"/>
          </a:xfrm>
        </p:spPr>
        <p:txBody>
          <a:bodyPr rIns="91440">
            <a:noAutofit/>
          </a:bodyPr>
          <a:lstStyle>
            <a:lvl1pPr marL="0" indent="0" algn="ctr">
              <a:buNone/>
              <a:defRPr sz="1400"/>
            </a:lvl1pPr>
          </a:lstStyle>
          <a:p>
            <a:pPr lvl="0"/>
            <a:r>
              <a:rPr lang="en-US"/>
              <a:t>Text</a:t>
            </a:r>
          </a:p>
        </p:txBody>
      </p:sp>
      <p:pic>
        <p:nvPicPr>
          <p:cNvPr id="30" name="YouTube">
            <a:extLst>
              <a:ext uri="{FF2B5EF4-FFF2-40B4-BE49-F238E27FC236}">
                <a16:creationId xmlns:a16="http://schemas.microsoft.com/office/drawing/2014/main" id="{254E4991-1E11-CC44-9806-55B96A767E59}"/>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7260123" y="4129009"/>
            <a:ext cx="2855192" cy="640080"/>
          </a:xfrm>
          <a:prstGeom prst="rect">
            <a:avLst/>
          </a:prstGeom>
        </p:spPr>
      </p:pic>
      <p:sp>
        <p:nvSpPr>
          <p:cNvPr id="9" name="YouTube Channel">
            <a:extLst>
              <a:ext uri="{FF2B5EF4-FFF2-40B4-BE49-F238E27FC236}">
                <a16:creationId xmlns:a16="http://schemas.microsoft.com/office/drawing/2014/main" id="{FFD85E77-EDED-42B1-881F-34A5909A5532}"/>
              </a:ext>
            </a:extLst>
          </p:cNvPr>
          <p:cNvSpPr>
            <a:spLocks noGrp="1"/>
          </p:cNvSpPr>
          <p:nvPr>
            <p:ph type="body" sz="quarter" idx="17" hasCustomPrompt="1"/>
          </p:nvPr>
        </p:nvSpPr>
        <p:spPr>
          <a:xfrm>
            <a:off x="7239001" y="5009938"/>
            <a:ext cx="3059502" cy="914400"/>
          </a:xfrm>
        </p:spPr>
        <p:txBody>
          <a:bodyPr rIns="91440">
            <a:noAutofit/>
          </a:bodyPr>
          <a:lstStyle>
            <a:lvl1pPr marL="0" indent="0" algn="ctr">
              <a:buNone/>
              <a:defRPr sz="1400"/>
            </a:lvl1pPr>
          </a:lstStyle>
          <a:p>
            <a:pPr lvl="0"/>
            <a:r>
              <a:rPr lang="en-US"/>
              <a:t>Text</a:t>
            </a:r>
          </a:p>
        </p:txBody>
      </p:sp>
      <p:sp>
        <p:nvSpPr>
          <p:cNvPr id="3" name="Slide Number Placeholder 2">
            <a:extLst>
              <a:ext uri="{FF2B5EF4-FFF2-40B4-BE49-F238E27FC236}">
                <a16:creationId xmlns:a16="http://schemas.microsoft.com/office/drawing/2014/main" id="{F7BAE708-477A-4A20-B43D-CB4603F14509}"/>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6015194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803769"/>
            <a:ext cx="12192000" cy="1320370"/>
          </a:xfrm>
        </p:spPr>
        <p:txBody>
          <a:bodyPr lIns="0" rIns="91440">
            <a:normAutofit/>
          </a:bodyPr>
          <a:lstStyle>
            <a:lvl1pPr marL="0" indent="0" algn="ctr">
              <a:spcBef>
                <a:spcPts val="0"/>
              </a:spcBef>
              <a:buNone/>
              <a:defRPr sz="3200"/>
            </a:lvl1pPr>
          </a:lstStyle>
          <a:p>
            <a:pPr lvl="0"/>
            <a:r>
              <a:rPr lang="en-US"/>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3608515"/>
            <a:ext cx="12191999" cy="1493491"/>
          </a:xfrm>
        </p:spPr>
        <p:txBody>
          <a:bodyPr lIns="0" rIns="0">
            <a:normAutofit/>
          </a:bodyPr>
          <a:lstStyle>
            <a:lvl1pPr marL="0" indent="0" algn="ctr">
              <a:spcBef>
                <a:spcPts val="0"/>
              </a:spcBef>
              <a:spcAft>
                <a:spcPts val="1200"/>
              </a:spcAft>
              <a:buNone/>
              <a:defRPr sz="3200"/>
            </a:lvl1pPr>
          </a:lstStyle>
          <a:p>
            <a:pPr lvl="0"/>
            <a:r>
              <a:rPr lang="en-US"/>
              <a:t>Contact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988602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0" y="2037850"/>
            <a:ext cx="12191999" cy="1282447"/>
          </a:xfrm>
        </p:spPr>
        <p:txBody>
          <a:bodyPr anchor="b"/>
          <a:lstStyle>
            <a:lvl1pPr algn="ctr">
              <a:defRPr sz="5400"/>
            </a:lvl1pPr>
          </a:lstStyle>
          <a:p>
            <a:r>
              <a:rPr lang="en-US"/>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1" y="3654080"/>
            <a:ext cx="12191998" cy="2198080"/>
          </a:xfrm>
        </p:spPr>
        <p:txBody>
          <a:bodyPr/>
          <a:lstStyle>
            <a:lvl1pPr marL="0" indent="0" algn="ctr">
              <a:buNone/>
              <a:defRPr sz="2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Office Name</a:t>
            </a:r>
          </a:p>
          <a:p>
            <a:r>
              <a:rPr lang="en-US"/>
              <a:t>Division Name</a:t>
            </a:r>
          </a:p>
          <a:p>
            <a:r>
              <a:rPr lang="en-US"/>
              <a:t>Date</a:t>
            </a:r>
          </a:p>
        </p:txBody>
      </p:sp>
    </p:spTree>
    <p:extLst>
      <p:ext uri="{BB962C8B-B14F-4D97-AF65-F5344CB8AC3E}">
        <p14:creationId xmlns:p14="http://schemas.microsoft.com/office/powerpoint/2010/main" val="1655372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ec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64C6-2DE2-4496-9BDD-E370398EF70B}"/>
              </a:ext>
            </a:extLst>
          </p:cNvPr>
          <p:cNvSpPr>
            <a:spLocks noGrp="1"/>
          </p:cNvSpPr>
          <p:nvPr>
            <p:ph type="title"/>
          </p:nvPr>
        </p:nvSpPr>
        <p:spPr>
          <a:xfrm>
            <a:off x="0" y="1203650"/>
            <a:ext cx="12192000" cy="2726386"/>
          </a:xfrm>
        </p:spPr>
        <p:txBody>
          <a:bodyPr/>
          <a:lstStyle>
            <a:lvl1pPr algn="ctr">
              <a:defRPr/>
            </a:lvl1pPr>
          </a:lstStyle>
          <a:p>
            <a:r>
              <a:rPr lang="en-US"/>
              <a:t>Click to edit Master title style</a:t>
            </a:r>
          </a:p>
        </p:txBody>
      </p:sp>
      <p:sp>
        <p:nvSpPr>
          <p:cNvPr id="5" name="Slide Number Placeholder 4">
            <a:extLst>
              <a:ext uri="{FF2B5EF4-FFF2-40B4-BE49-F238E27FC236}">
                <a16:creationId xmlns:a16="http://schemas.microsoft.com/office/drawing/2014/main" id="{CD1FDB5E-23D5-4641-84CD-18757E9EBC1F}"/>
              </a:ext>
            </a:extLst>
          </p:cNvPr>
          <p:cNvSpPr>
            <a:spLocks noGrp="1"/>
          </p:cNvSpPr>
          <p:nvPr>
            <p:ph type="sldNum" sz="quarter" idx="12"/>
          </p:nvPr>
        </p:nvSpPr>
        <p:spPr>
          <a:xfrm>
            <a:off x="8610600" y="6294482"/>
            <a:ext cx="2743200" cy="365125"/>
          </a:xfrm>
        </p:spPr>
        <p:txBody>
          <a:bodyPr/>
          <a:lstStyle/>
          <a:p>
            <a:fld id="{063B872D-3AE9-4542-A461-B751CD6BB84C}" type="slidenum">
              <a:rPr lang="en-US" smtClean="0"/>
              <a:t>‹#›</a:t>
            </a:fld>
            <a:endParaRPr lang="en-US"/>
          </a:p>
        </p:txBody>
      </p:sp>
    </p:spTree>
    <p:extLst>
      <p:ext uri="{BB962C8B-B14F-4D97-AF65-F5344CB8AC3E}">
        <p14:creationId xmlns:p14="http://schemas.microsoft.com/office/powerpoint/2010/main" val="157648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430627"/>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735253"/>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388781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_Content_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7" name="Subtitle 1">
            <a:extLst>
              <a:ext uri="{FF2B5EF4-FFF2-40B4-BE49-F238E27FC236}">
                <a16:creationId xmlns:a16="http://schemas.microsoft.com/office/drawing/2014/main" id="{FE7420B2-557E-48EE-B2B6-06D64A51825A}"/>
              </a:ext>
            </a:extLst>
          </p:cNvPr>
          <p:cNvSpPr>
            <a:spLocks noGrp="1"/>
          </p:cNvSpPr>
          <p:nvPr>
            <p:ph type="body" idx="14"/>
          </p:nvPr>
        </p:nvSpPr>
        <p:spPr>
          <a:xfrm>
            <a:off x="146291" y="1138548"/>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962460"/>
            <a:ext cx="11890272" cy="143375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8" name="Subtitle 2">
            <a:extLst>
              <a:ext uri="{FF2B5EF4-FFF2-40B4-BE49-F238E27FC236}">
                <a16:creationId xmlns:a16="http://schemas.microsoft.com/office/drawing/2014/main" id="{38B7E127-F1D4-487E-A15F-845BF8F6D645}"/>
              </a:ext>
            </a:extLst>
          </p:cNvPr>
          <p:cNvSpPr>
            <a:spLocks noGrp="1"/>
          </p:cNvSpPr>
          <p:nvPr>
            <p:ph type="body" idx="15"/>
          </p:nvPr>
        </p:nvSpPr>
        <p:spPr>
          <a:xfrm>
            <a:off x="146290" y="3603812"/>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4439797"/>
            <a:ext cx="11890272" cy="152242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217046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2" y="1429016"/>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86054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ight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68" y="1420399"/>
            <a:ext cx="9228989" cy="578879"/>
          </a:xfrm>
        </p:spPr>
        <p:txBody>
          <a:bodyPr rIns="457200">
            <a:no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66812" y="1999278"/>
            <a:ext cx="3133726" cy="2218159"/>
          </a:xfrm>
        </p:spPr>
        <p:txBody>
          <a:bodyPr rIns="457200">
            <a:no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3636170" y="2002051"/>
            <a:ext cx="3261729" cy="2215386"/>
          </a:xfrm>
        </p:spPr>
        <p:txBody>
          <a:bodyPr rIns="822960">
            <a:no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
        <p:nvSpPr>
          <p:cNvPr id="10" name="Text Placeholder 9">
            <a:extLst>
              <a:ext uri="{FF2B5EF4-FFF2-40B4-BE49-F238E27FC236}">
                <a16:creationId xmlns:a16="http://schemas.microsoft.com/office/drawing/2014/main" id="{E503039F-235A-F65A-A376-8E9A015CF5D6}"/>
              </a:ext>
            </a:extLst>
          </p:cNvPr>
          <p:cNvSpPr>
            <a:spLocks noGrp="1"/>
          </p:cNvSpPr>
          <p:nvPr>
            <p:ph type="body" sz="quarter" idx="15"/>
          </p:nvPr>
        </p:nvSpPr>
        <p:spPr>
          <a:xfrm>
            <a:off x="6979580" y="1999278"/>
            <a:ext cx="2959597" cy="22092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4EF55325-5E35-C984-BBBF-70326DA8F87B}"/>
              </a:ext>
            </a:extLst>
          </p:cNvPr>
          <p:cNvSpPr>
            <a:spLocks noGrp="1"/>
          </p:cNvSpPr>
          <p:nvPr>
            <p:ph type="body" sz="quarter" idx="16"/>
          </p:nvPr>
        </p:nvSpPr>
        <p:spPr>
          <a:xfrm>
            <a:off x="1256841" y="3433665"/>
            <a:ext cx="3133725" cy="2451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7">
            <a:extLst>
              <a:ext uri="{FF2B5EF4-FFF2-40B4-BE49-F238E27FC236}">
                <a16:creationId xmlns:a16="http://schemas.microsoft.com/office/drawing/2014/main" id="{E615E72F-06CF-E831-BC62-E8E15DF2D8AE}"/>
              </a:ext>
            </a:extLst>
          </p:cNvPr>
          <p:cNvSpPr>
            <a:spLocks noGrp="1"/>
          </p:cNvSpPr>
          <p:nvPr>
            <p:ph type="body" sz="quarter" idx="17"/>
          </p:nvPr>
        </p:nvSpPr>
        <p:spPr>
          <a:xfrm>
            <a:off x="4426198" y="3411440"/>
            <a:ext cx="3219450" cy="24733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19">
            <a:extLst>
              <a:ext uri="{FF2B5EF4-FFF2-40B4-BE49-F238E27FC236}">
                <a16:creationId xmlns:a16="http://schemas.microsoft.com/office/drawing/2014/main" id="{D860F10F-E59C-2AF2-8253-CAE930F747C3}"/>
              </a:ext>
            </a:extLst>
          </p:cNvPr>
          <p:cNvSpPr>
            <a:spLocks noGrp="1"/>
          </p:cNvSpPr>
          <p:nvPr>
            <p:ph type="body" sz="quarter" idx="18"/>
          </p:nvPr>
        </p:nvSpPr>
        <p:spPr>
          <a:xfrm>
            <a:off x="9939177" y="1998663"/>
            <a:ext cx="2132012" cy="2216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1">
            <a:extLst>
              <a:ext uri="{FF2B5EF4-FFF2-40B4-BE49-F238E27FC236}">
                <a16:creationId xmlns:a16="http://schemas.microsoft.com/office/drawing/2014/main" id="{8CFF418F-4047-F827-2976-F9D3F9882EDF}"/>
              </a:ext>
            </a:extLst>
          </p:cNvPr>
          <p:cNvSpPr>
            <a:spLocks noGrp="1"/>
          </p:cNvSpPr>
          <p:nvPr>
            <p:ph type="body" sz="quarter" idx="19"/>
          </p:nvPr>
        </p:nvSpPr>
        <p:spPr>
          <a:xfrm>
            <a:off x="7727329" y="3397444"/>
            <a:ext cx="3165475" cy="2451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3474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68" y="1420399"/>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2" y="1431790"/>
            <a:ext cx="3800820" cy="4498057"/>
          </a:xfrm>
        </p:spPr>
        <p:txBody>
          <a:bodyPr rIns="82296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779656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0" y="380196"/>
            <a:ext cx="10128421" cy="769977"/>
          </a:xfrm>
        </p:spPr>
        <p:txBody>
          <a:bodyPr/>
          <a:lstStyle/>
          <a:p>
            <a:r>
              <a:rPr lang="en-US"/>
              <a:t>Click to edit Master title style</a:t>
            </a:r>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171064" y="1449806"/>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171064" y="2273718"/>
            <a:ext cx="5876389" cy="3664374"/>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2">
            <a:extLst>
              <a:ext uri="{FF2B5EF4-FFF2-40B4-BE49-F238E27FC236}">
                <a16:creationId xmlns:a16="http://schemas.microsoft.com/office/drawing/2014/main" id="{BE337800-272E-4187-948E-AB6D00DF71A1}"/>
              </a:ext>
            </a:extLst>
          </p:cNvPr>
          <p:cNvSpPr>
            <a:spLocks noGrp="1"/>
          </p:cNvSpPr>
          <p:nvPr>
            <p:ph type="body" idx="13"/>
          </p:nvPr>
        </p:nvSpPr>
        <p:spPr>
          <a:xfrm>
            <a:off x="6145878" y="1450895"/>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2">
            <a:extLst>
              <a:ext uri="{FF2B5EF4-FFF2-40B4-BE49-F238E27FC236}">
                <a16:creationId xmlns:a16="http://schemas.microsoft.com/office/drawing/2014/main" id="{3490EC0F-BFAC-421B-8701-663D6C38BD0D}"/>
              </a:ext>
            </a:extLst>
          </p:cNvPr>
          <p:cNvSpPr>
            <a:spLocks noGrp="1"/>
          </p:cNvSpPr>
          <p:nvPr>
            <p:ph sz="half" idx="14"/>
          </p:nvPr>
        </p:nvSpPr>
        <p:spPr>
          <a:xfrm>
            <a:off x="6145878" y="2274806"/>
            <a:ext cx="5876389" cy="3663285"/>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689915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1228725"/>
            <a:ext cx="11839480" cy="671793"/>
          </a:xfrm>
        </p:spPr>
        <p:txBody>
          <a:bodyPr>
            <a:normAutofit/>
          </a:bodyPr>
          <a:lstStyle>
            <a:lvl1pPr marL="0" indent="0">
              <a:buNone/>
              <a:defRPr sz="3200"/>
            </a:lvl1pPr>
          </a:lstStyle>
          <a:p>
            <a:pPr lvl="0"/>
            <a:r>
              <a:rPr lang="en-US"/>
              <a:t>Click to 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19" y="2073275"/>
            <a:ext cx="11863293" cy="3806825"/>
          </a:xfrm>
        </p:spPr>
        <p:txBody>
          <a:bodyPr/>
          <a:lstStyle>
            <a:lvl1pPr>
              <a:defRPr/>
            </a:lvl1pPr>
          </a:lstStyle>
          <a:p>
            <a:r>
              <a:rPr lang="en-US"/>
              <a:t>Table</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4629433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4" name="Graph Placeholder">
            <a:extLst>
              <a:ext uri="{FF2B5EF4-FFF2-40B4-BE49-F238E27FC236}">
                <a16:creationId xmlns:a16="http://schemas.microsoft.com/office/drawing/2014/main" id="{77EA46B5-DFD9-4CBD-916B-41252B3634A1}"/>
              </a:ext>
            </a:extLst>
          </p:cNvPr>
          <p:cNvSpPr>
            <a:spLocks noGrp="1"/>
          </p:cNvSpPr>
          <p:nvPr>
            <p:ph type="chart" sz="quarter" idx="13"/>
          </p:nvPr>
        </p:nvSpPr>
        <p:spPr>
          <a:xfrm>
            <a:off x="143219" y="1277938"/>
            <a:ext cx="11864631" cy="4682187"/>
          </a:xfrm>
        </p:spPr>
        <p:txBody>
          <a:bodyPr/>
          <a:lstStyle/>
          <a:p>
            <a:r>
              <a:rPr lang="en-US"/>
              <a:t>Click icon to add chart</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58930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49340" y="162881"/>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1" y="378896"/>
            <a:ext cx="10096959" cy="747579"/>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6292" y="1430626"/>
            <a:ext cx="11890272" cy="4507465"/>
          </a:xfrm>
          <a:prstGeom prst="rect">
            <a:avLst/>
          </a:prstGeom>
        </p:spPr>
        <p:txBody>
          <a:bodyPr vert="horz" lIns="91440" tIns="45720" rIns="82296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C25DAC51-AACD-4066-8BD6-6F7BF018F00F}"/>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7"/>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A3D1C70C-36A2-44FC-A083-98959550CFF4}" type="slidenum">
              <a:rPr lang="en-US" smtClean="0"/>
              <a:pPr/>
              <a:t>‹#›</a:t>
            </a:fld>
            <a:endParaRPr lang="en-US"/>
          </a:p>
        </p:txBody>
      </p:sp>
    </p:spTree>
    <p:extLst>
      <p:ext uri="{BB962C8B-B14F-4D97-AF65-F5344CB8AC3E}">
        <p14:creationId xmlns:p14="http://schemas.microsoft.com/office/powerpoint/2010/main" val="1292156905"/>
      </p:ext>
    </p:extLst>
  </p:cSld>
  <p:clrMap bg1="lt1" tx1="dk1" bg2="lt2" tx2="dk2" accent1="accent1" accent2="accent2" accent3="accent3" accent4="accent4" accent5="accent5" accent6="accent6" hlink="hlink" folHlink="folHlink"/>
  <p:sldLayoutIdLst>
    <p:sldLayoutId id="2147483680" r:id="rId1"/>
    <p:sldLayoutId id="2147483671" r:id="rId2"/>
    <p:sldLayoutId id="2147483677" r:id="rId3"/>
    <p:sldLayoutId id="2147483664" r:id="rId4"/>
    <p:sldLayoutId id="2147483670" r:id="rId5"/>
    <p:sldLayoutId id="2147483692" r:id="rId6"/>
    <p:sldLayoutId id="2147483665" r:id="rId7"/>
    <p:sldLayoutId id="2147483681" r:id="rId8"/>
    <p:sldLayoutId id="2147483675" r:id="rId9"/>
    <p:sldLayoutId id="2147483676" r:id="rId10"/>
    <p:sldLayoutId id="2147483672" r:id="rId11"/>
    <p:sldLayoutId id="2147483690" r:id="rId12"/>
    <p:sldLayoutId id="2147483669" r:id="rId13"/>
    <p:sldLayoutId id="2147483689" r:id="rId14"/>
    <p:sldLayoutId id="2147483691" r:id="rId15"/>
    <p:sldLayoutId id="2147483678" r:id="rId16"/>
  </p:sldLayoutIdLst>
  <p:hf hdr="0" dt="0"/>
  <p:txStyles>
    <p:titleStyle>
      <a:lvl1pPr algn="l" defTabSz="914400" rtl="0" eaLnBrk="1" latinLnBrk="0" hangingPunct="1">
        <a:lnSpc>
          <a:spcPct val="90000"/>
        </a:lnSpc>
        <a:spcBef>
          <a:spcPct val="0"/>
        </a:spcBef>
        <a:buNone/>
        <a:defRPr sz="5000" b="1"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 New Jersey Department of Education.">
            <a:extLst>
              <a:ext uri="{FF2B5EF4-FFF2-40B4-BE49-F238E27FC236}">
                <a16:creationId xmlns:a16="http://schemas.microsoft.com/office/drawing/2014/main" id="{CF96DE2C-7117-450B-9505-73F2CC7674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169" y="-5897"/>
            <a:ext cx="12081830" cy="2551181"/>
          </a:xfrm>
          <a:prstGeom prst="rect">
            <a:avLst/>
          </a:prstGeom>
        </p:spPr>
      </p:pic>
      <p:sp>
        <p:nvSpPr>
          <p:cNvPr id="3" name="Text Placeholder 2">
            <a:extLst>
              <a:ext uri="{FF2B5EF4-FFF2-40B4-BE49-F238E27FC236}">
                <a16:creationId xmlns:a16="http://schemas.microsoft.com/office/drawing/2014/main" id="{056ABD99-43FC-48BD-956C-54F530646711}"/>
              </a:ext>
            </a:extLst>
          </p:cNvPr>
          <p:cNvSpPr>
            <a:spLocks noGrp="1"/>
          </p:cNvSpPr>
          <p:nvPr>
            <p:ph type="body" idx="1"/>
          </p:nvPr>
        </p:nvSpPr>
        <p:spPr>
          <a:xfrm>
            <a:off x="110169" y="1825625"/>
            <a:ext cx="11788048" cy="4351338"/>
          </a:xfrm>
          <a:prstGeom prst="rect">
            <a:avLst/>
          </a:prstGeom>
        </p:spPr>
        <p:txBody>
          <a:bodyPr vert="horz" lIns="91440" tIns="45720" rIns="91440" bIns="45720" rtlCol="0">
            <a:normAutofit/>
          </a:bodyPr>
          <a:lstStyle/>
          <a:p>
            <a:pPr lvl="0"/>
            <a:r>
              <a:rPr lang="en-US"/>
              <a:t>Do not use this layout</a:t>
            </a:r>
          </a:p>
        </p:txBody>
      </p:sp>
    </p:spTree>
    <p:extLst>
      <p:ext uri="{BB962C8B-B14F-4D97-AF65-F5344CB8AC3E}">
        <p14:creationId xmlns:p14="http://schemas.microsoft.com/office/powerpoint/2010/main" val="3885510845"/>
      </p:ext>
    </p:extLst>
  </p:cSld>
  <p:clrMap bg1="lt1" tx1="dk1" bg2="lt2" tx2="dk2" accent1="accent1" accent2="accent2" accent3="accent3" accent4="accent4" accent5="accent5" accent6="accent6" hlink="hlink" folHlink="folHlink"/>
  <p:sldLayoutIdLst>
    <p:sldLayoutId id="2147483679" r:id="rId1"/>
  </p:sldLayoutIdLst>
  <p:hf hdr="0" dt="0"/>
  <p:txStyles>
    <p:titleStyle>
      <a:lvl1pPr algn="ctr" defTabSz="914400" rtl="0" eaLnBrk="1" latinLnBrk="0" hangingPunct="1">
        <a:lnSpc>
          <a:spcPct val="90000"/>
        </a:lnSpc>
        <a:spcBef>
          <a:spcPct val="0"/>
        </a:spcBef>
        <a:buNone/>
        <a:defRPr sz="5400" b="1" kern="1200">
          <a:solidFill>
            <a:srgbClr val="6E2405"/>
          </a:solidFill>
          <a:latin typeface="Palatino Linotype" panose="02040502050505030304" pitchFamily="18" charset="0"/>
          <a:ea typeface="+mj-ea"/>
          <a:cs typeface="+mj-cs"/>
        </a:defRPr>
      </a:lvl1pPr>
    </p:titleStyle>
    <p:bodyStyle>
      <a:lvl1pPr marL="0" indent="0" algn="l" defTabSz="914400" rtl="0" eaLnBrk="1" latinLnBrk="0" hangingPunct="1">
        <a:lnSpc>
          <a:spcPct val="108000"/>
        </a:lnSpc>
        <a:spcBef>
          <a:spcPts val="1000"/>
        </a:spcBef>
        <a:spcAft>
          <a:spcPts val="1400"/>
        </a:spcAft>
        <a:buFont typeface="Arial" panose="020B0604020202020204" pitchFamily="34" charset="0"/>
        <a:buNone/>
        <a:defRPr sz="44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60367D-4F1F-4D06-9551-9D120A83F86F}"/>
              </a:ext>
            </a:extLst>
          </p:cNvPr>
          <p:cNvSpPr>
            <a:spLocks noGrp="1"/>
          </p:cNvSpPr>
          <p:nvPr>
            <p:ph type="title"/>
          </p:nvPr>
        </p:nvSpPr>
        <p:spPr>
          <a:xfrm>
            <a:off x="149340" y="365125"/>
            <a:ext cx="1189027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7A9155-9D6F-4818-A1EA-81ACC0306B47}"/>
              </a:ext>
            </a:extLst>
          </p:cNvPr>
          <p:cNvSpPr>
            <a:spLocks noGrp="1"/>
          </p:cNvSpPr>
          <p:nvPr>
            <p:ph type="body" idx="1"/>
          </p:nvPr>
        </p:nvSpPr>
        <p:spPr>
          <a:xfrm>
            <a:off x="149340" y="1825625"/>
            <a:ext cx="11890272" cy="412232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94CC72A4-5CFF-4D23-9567-642F335289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20D45371-22E5-41E2-9C10-6B0FADA8412F}"/>
              </a:ext>
            </a:extLst>
          </p:cNvPr>
          <p:cNvSpPr>
            <a:spLocks noGrp="1"/>
          </p:cNvSpPr>
          <p:nvPr>
            <p:ph type="sldNum" sz="quarter" idx="4"/>
          </p:nvPr>
        </p:nvSpPr>
        <p:spPr>
          <a:xfrm>
            <a:off x="8610600" y="6285773"/>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063B872D-3AE9-4542-A461-B751CD6BB84C}" type="slidenum">
              <a:rPr lang="en-US" smtClean="0"/>
              <a:pPr/>
              <a:t>‹#›</a:t>
            </a:fld>
            <a:endParaRPr lang="en-US"/>
          </a:p>
        </p:txBody>
      </p:sp>
    </p:spTree>
    <p:extLst>
      <p:ext uri="{BB962C8B-B14F-4D97-AF65-F5344CB8AC3E}">
        <p14:creationId xmlns:p14="http://schemas.microsoft.com/office/powerpoint/2010/main" val="63614674"/>
      </p:ext>
    </p:extLst>
  </p:cSld>
  <p:clrMap bg1="lt1" tx1="dk1" bg2="lt2" tx2="dk2" accent1="accent1" accent2="accent2" accent3="accent3" accent4="accent4" accent5="accent5" accent6="accent6" hlink="hlink" folHlink="folHlink"/>
  <p:sldLayoutIdLst>
    <p:sldLayoutId id="2147483688" r:id="rId1"/>
  </p:sldLayoutIdLst>
  <p:hf hdr="0" dt="0"/>
  <p:txStyles>
    <p:titleStyle>
      <a:lvl1pPr algn="l" defTabSz="914400" rtl="0" eaLnBrk="1" latinLnBrk="0" hangingPunct="1">
        <a:lnSpc>
          <a:spcPct val="90000"/>
        </a:lnSpc>
        <a:spcBef>
          <a:spcPct val="0"/>
        </a:spcBef>
        <a:buNone/>
        <a:defRPr sz="6000"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0"/>
        </a:spcBef>
        <a:spcAft>
          <a:spcPts val="1400"/>
        </a:spcAft>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hyperlink" Target="mailto:doeearlychild@doe.nj.gov" TargetMode="External"/><Relationship Id="rId2" Type="http://schemas.openxmlformats.org/officeDocument/2006/relationships/hyperlink" Target="nj.gov/education" TargetMode="Externa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7FFF-0053-4747-B34E-976807CC35AB}"/>
              </a:ext>
            </a:extLst>
          </p:cNvPr>
          <p:cNvSpPr>
            <a:spLocks noGrp="1"/>
          </p:cNvSpPr>
          <p:nvPr>
            <p:ph type="ctrTitle"/>
          </p:nvPr>
        </p:nvSpPr>
        <p:spPr>
          <a:xfrm>
            <a:off x="0" y="2019300"/>
            <a:ext cx="12191999" cy="1300997"/>
          </a:xfrm>
          <a:prstGeom prst="rect">
            <a:avLst/>
          </a:prstGeom>
        </p:spPr>
        <p:txBody>
          <a:bodyPr/>
          <a:lstStyle/>
          <a:p>
            <a:r>
              <a:rPr lang="en-US" sz="3600" dirty="0"/>
              <a:t>The Role of Preschool Intervention and Referral Specialist (PIRS) Comprehensive Review </a:t>
            </a:r>
          </a:p>
        </p:txBody>
      </p:sp>
      <p:sp>
        <p:nvSpPr>
          <p:cNvPr id="5" name="Subtitle 4">
            <a:extLst>
              <a:ext uri="{FF2B5EF4-FFF2-40B4-BE49-F238E27FC236}">
                <a16:creationId xmlns:a16="http://schemas.microsoft.com/office/drawing/2014/main" id="{012D5881-96EC-447F-A717-A35057F07353}"/>
              </a:ext>
            </a:extLst>
          </p:cNvPr>
          <p:cNvSpPr>
            <a:spLocks noGrp="1"/>
          </p:cNvSpPr>
          <p:nvPr>
            <p:ph type="subTitle" idx="1"/>
          </p:nvPr>
        </p:nvSpPr>
        <p:spPr/>
        <p:txBody>
          <a:bodyPr vert="horz" lIns="91440" tIns="45720" rIns="91440" bIns="45720" rtlCol="0" anchor="t">
            <a:normAutofit fontScale="55000" lnSpcReduction="20000"/>
          </a:bodyPr>
          <a:lstStyle/>
          <a:p>
            <a:r>
              <a:rPr lang="en-US" sz="4400" b="1" dirty="0">
                <a:latin typeface="Bell MT"/>
              </a:rPr>
              <a:t>Division of Early Childhood Services</a:t>
            </a:r>
            <a:endParaRPr lang="en-US" sz="4400" b="1" dirty="0">
              <a:latin typeface="Bell MT" panose="02020503060305020303" pitchFamily="18" charset="0"/>
            </a:endParaRPr>
          </a:p>
          <a:p>
            <a:r>
              <a:rPr lang="en-US" sz="4400" b="1" dirty="0">
                <a:latin typeface="Bell MT"/>
              </a:rPr>
              <a:t>Office of Preschool </a:t>
            </a:r>
          </a:p>
          <a:p>
            <a:r>
              <a:rPr lang="en-US" sz="4400" b="1" dirty="0">
                <a:latin typeface="Bell MT"/>
              </a:rPr>
              <a:t>Module I</a:t>
            </a:r>
          </a:p>
          <a:p>
            <a:r>
              <a:rPr lang="en-US" dirty="0">
                <a:latin typeface="Palatino Linotype"/>
              </a:rPr>
              <a:t>2024</a:t>
            </a:r>
          </a:p>
        </p:txBody>
      </p:sp>
      <p:pic>
        <p:nvPicPr>
          <p:cNvPr id="6" name="Picture 5" descr="Logo: State of New Jersey, Department of Education.">
            <a:extLst>
              <a:ext uri="{FF2B5EF4-FFF2-40B4-BE49-F238E27FC236}">
                <a16:creationId xmlns:a16="http://schemas.microsoft.com/office/drawing/2014/main" id="{0021F1E6-2135-4F4E-9EA0-EBD236B615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64" y="6081513"/>
            <a:ext cx="11890272" cy="768098"/>
          </a:xfrm>
          <a:prstGeom prst="rect">
            <a:avLst/>
          </a:prstGeom>
        </p:spPr>
      </p:pic>
    </p:spTree>
    <p:extLst>
      <p:ext uri="{BB962C8B-B14F-4D97-AF65-F5344CB8AC3E}">
        <p14:creationId xmlns:p14="http://schemas.microsoft.com/office/powerpoint/2010/main" val="1869916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12568DFF-BB5A-586F-CE5A-74153AEEA35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488" y="1313466"/>
            <a:ext cx="5957512" cy="4613608"/>
          </a:xfrm>
          <a:prstGeom prst="rect">
            <a:avLst/>
          </a:prstGeom>
        </p:spPr>
      </p:pic>
      <p:pic>
        <p:nvPicPr>
          <p:cNvPr id="20" name="Picture 19">
            <a:extLst>
              <a:ext uri="{FF2B5EF4-FFF2-40B4-BE49-F238E27FC236}">
                <a16:creationId xmlns:a16="http://schemas.microsoft.com/office/drawing/2014/main" id="{2A421768-F1A7-B706-CB1E-55D887078011}"/>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5000"/>
                    </a14:imgEffect>
                  </a14:imgLayer>
                </a14:imgProps>
              </a:ext>
              <a:ext uri="{28A0092B-C50C-407E-A947-70E740481C1C}">
                <a14:useLocalDpi xmlns:a14="http://schemas.microsoft.com/office/drawing/2010/main" val="0"/>
              </a:ext>
            </a:extLst>
          </a:blip>
          <a:stretch>
            <a:fillRect/>
          </a:stretch>
        </p:blipFill>
        <p:spPr>
          <a:xfrm>
            <a:off x="6121077" y="1426244"/>
            <a:ext cx="5857759" cy="4497229"/>
          </a:xfrm>
          <a:prstGeom prst="rect">
            <a:avLst/>
          </a:prstGeom>
        </p:spPr>
      </p:pic>
      <p:sp>
        <p:nvSpPr>
          <p:cNvPr id="13" name="Title 12">
            <a:extLst>
              <a:ext uri="{FF2B5EF4-FFF2-40B4-BE49-F238E27FC236}">
                <a16:creationId xmlns:a16="http://schemas.microsoft.com/office/drawing/2014/main" id="{C6BE4CFE-9CC0-05C0-65F6-6A62C3BEDECB}"/>
              </a:ext>
            </a:extLst>
          </p:cNvPr>
          <p:cNvSpPr>
            <a:spLocks noGrp="1"/>
          </p:cNvSpPr>
          <p:nvPr>
            <p:ph type="title"/>
          </p:nvPr>
        </p:nvSpPr>
        <p:spPr/>
        <p:txBody>
          <a:bodyPr/>
          <a:lstStyle/>
          <a:p>
            <a:r>
              <a:rPr lang="en-US" dirty="0"/>
              <a:t>PIRS Responsibilities </a:t>
            </a:r>
          </a:p>
        </p:txBody>
      </p:sp>
      <p:sp>
        <p:nvSpPr>
          <p:cNvPr id="14" name="Content Placeholder 13">
            <a:extLst>
              <a:ext uri="{FF2B5EF4-FFF2-40B4-BE49-F238E27FC236}">
                <a16:creationId xmlns:a16="http://schemas.microsoft.com/office/drawing/2014/main" id="{FCCD3949-28A4-9B9D-7F50-9A31D40305CF}"/>
              </a:ext>
            </a:extLst>
          </p:cNvPr>
          <p:cNvSpPr>
            <a:spLocks noGrp="1"/>
          </p:cNvSpPr>
          <p:nvPr>
            <p:ph sz="half" idx="1"/>
          </p:nvPr>
        </p:nvSpPr>
        <p:spPr>
          <a:xfrm>
            <a:off x="138488" y="1592278"/>
            <a:ext cx="6331327" cy="4498057"/>
          </a:xfrm>
        </p:spPr>
        <p:txBody>
          <a:bodyPr numCol="2"/>
          <a:lstStyle/>
          <a:p>
            <a:pPr marL="0" indent="0" algn="ctr">
              <a:lnSpc>
                <a:spcPct val="100000"/>
              </a:lnSpc>
              <a:spcBef>
                <a:spcPts val="0"/>
              </a:spcBef>
              <a:spcAft>
                <a:spcPts val="9600"/>
              </a:spcAft>
              <a:buNone/>
            </a:pPr>
            <a:r>
              <a:rPr lang="en-US" dirty="0"/>
              <a:t>Enhances Classroom Practices</a:t>
            </a:r>
          </a:p>
          <a:p>
            <a:pPr marL="0" indent="0" algn="ctr">
              <a:lnSpc>
                <a:spcPct val="100000"/>
              </a:lnSpc>
              <a:spcBef>
                <a:spcPts val="0"/>
              </a:spcBef>
              <a:spcAft>
                <a:spcPts val="6000"/>
              </a:spcAft>
              <a:buNone/>
            </a:pPr>
            <a:r>
              <a:rPr lang="en-US" dirty="0"/>
              <a:t>Collaborating on Intervention Strategies</a:t>
            </a:r>
          </a:p>
          <a:p>
            <a:pPr marL="0" indent="0" algn="ctr">
              <a:lnSpc>
                <a:spcPct val="100000"/>
              </a:lnSpc>
              <a:spcBef>
                <a:spcPts val="0"/>
              </a:spcBef>
              <a:spcAft>
                <a:spcPts val="9600"/>
              </a:spcAft>
              <a:buNone/>
            </a:pPr>
            <a:r>
              <a:rPr lang="en-US" dirty="0"/>
              <a:t>Professional Development</a:t>
            </a:r>
          </a:p>
          <a:p>
            <a:pPr marL="0" indent="0" algn="ctr">
              <a:lnSpc>
                <a:spcPct val="100000"/>
              </a:lnSpc>
              <a:spcBef>
                <a:spcPts val="3600"/>
              </a:spcBef>
              <a:spcAft>
                <a:spcPts val="4200"/>
              </a:spcAft>
              <a:buNone/>
            </a:pPr>
            <a:r>
              <a:rPr lang="en-US" dirty="0"/>
              <a:t>Coordination of  Developmental Screenings</a:t>
            </a:r>
          </a:p>
        </p:txBody>
      </p:sp>
      <p:sp>
        <p:nvSpPr>
          <p:cNvPr id="15" name="Content Placeholder 14">
            <a:extLst>
              <a:ext uri="{FF2B5EF4-FFF2-40B4-BE49-F238E27FC236}">
                <a16:creationId xmlns:a16="http://schemas.microsoft.com/office/drawing/2014/main" id="{918296D2-89D3-A771-ED18-FAD965202CF2}"/>
              </a:ext>
            </a:extLst>
          </p:cNvPr>
          <p:cNvSpPr>
            <a:spLocks noGrp="1"/>
          </p:cNvSpPr>
          <p:nvPr>
            <p:ph sz="half" idx="13"/>
          </p:nvPr>
        </p:nvSpPr>
        <p:spPr>
          <a:xfrm>
            <a:off x="2284899" y="3075452"/>
            <a:ext cx="2091158" cy="1196101"/>
          </a:xfrm>
        </p:spPr>
        <p:txBody>
          <a:bodyPr/>
          <a:lstStyle/>
          <a:p>
            <a:pPr marL="0" indent="0" algn="ctr">
              <a:buNone/>
            </a:pPr>
            <a:r>
              <a:rPr lang="en-US" dirty="0"/>
              <a:t>PIRS Coaching </a:t>
            </a:r>
          </a:p>
        </p:txBody>
      </p:sp>
      <p:sp>
        <p:nvSpPr>
          <p:cNvPr id="16" name="Content Placeholder 15">
            <a:extLst>
              <a:ext uri="{FF2B5EF4-FFF2-40B4-BE49-F238E27FC236}">
                <a16:creationId xmlns:a16="http://schemas.microsoft.com/office/drawing/2014/main" id="{6219AF6C-4D2E-A6D4-8DC2-9B6B6D5DE89B}"/>
              </a:ext>
            </a:extLst>
          </p:cNvPr>
          <p:cNvSpPr>
            <a:spLocks noGrp="1"/>
          </p:cNvSpPr>
          <p:nvPr>
            <p:ph sz="half" idx="14"/>
          </p:nvPr>
        </p:nvSpPr>
        <p:spPr>
          <a:xfrm>
            <a:off x="6322424" y="2272937"/>
            <a:ext cx="5731088" cy="2769326"/>
          </a:xfrm>
        </p:spPr>
        <p:txBody>
          <a:bodyPr/>
          <a:lstStyle/>
          <a:p>
            <a:pPr marL="0" indent="0" algn="ctr">
              <a:buNone/>
            </a:pPr>
            <a:r>
              <a:rPr lang="en-US" sz="2400" dirty="0">
                <a:solidFill>
                  <a:schemeClr val="bg1"/>
                </a:solidFill>
              </a:rPr>
              <a:t>The PIRS helps maximize preschool teacher’s ability to support all students, reducing the number of referrals to special education and promoting a positive learning environment that fosters the success of all children.</a:t>
            </a:r>
          </a:p>
        </p:txBody>
      </p:sp>
      <p:sp>
        <p:nvSpPr>
          <p:cNvPr id="5" name="Slide Number Placeholder 4">
            <a:extLst>
              <a:ext uri="{FF2B5EF4-FFF2-40B4-BE49-F238E27FC236}">
                <a16:creationId xmlns:a16="http://schemas.microsoft.com/office/drawing/2014/main" id="{006F6587-F185-BDA6-9FFE-E20346B8CB74}"/>
              </a:ext>
            </a:extLst>
          </p:cNvPr>
          <p:cNvSpPr>
            <a:spLocks noGrp="1"/>
          </p:cNvSpPr>
          <p:nvPr>
            <p:ph type="sldNum" sz="quarter" idx="12"/>
          </p:nvPr>
        </p:nvSpPr>
        <p:spPr/>
        <p:txBody>
          <a:bodyPr/>
          <a:lstStyle/>
          <a:p>
            <a:fld id="{A3D1C70C-36A2-44FC-A083-98959550CFF4}" type="slidenum">
              <a:rPr lang="en-US" smtClean="0"/>
              <a:t>10</a:t>
            </a:fld>
            <a:endParaRPr lang="en-US"/>
          </a:p>
        </p:txBody>
      </p:sp>
    </p:spTree>
    <p:extLst>
      <p:ext uri="{BB962C8B-B14F-4D97-AF65-F5344CB8AC3E}">
        <p14:creationId xmlns:p14="http://schemas.microsoft.com/office/powerpoint/2010/main" val="1798062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B9E25E8E-A677-1E75-DFF7-5DF330ACA09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023" y="1767756"/>
            <a:ext cx="11731953" cy="548522"/>
          </a:xfrm>
          <a:prstGeom prst="rect">
            <a:avLst/>
          </a:prstGeom>
        </p:spPr>
      </p:pic>
      <p:pic>
        <p:nvPicPr>
          <p:cNvPr id="11" name="Picture 10">
            <a:extLst>
              <a:ext uri="{FF2B5EF4-FFF2-40B4-BE49-F238E27FC236}">
                <a16:creationId xmlns:a16="http://schemas.microsoft.com/office/drawing/2014/main" id="{0628A729-3779-4158-69EF-35A4CDB71B9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012" y="2302328"/>
            <a:ext cx="5891010" cy="3663177"/>
          </a:xfrm>
          <a:prstGeom prst="rect">
            <a:avLst/>
          </a:prstGeom>
        </p:spPr>
      </p:pic>
      <p:sp>
        <p:nvSpPr>
          <p:cNvPr id="2" name="Title 1">
            <a:extLst>
              <a:ext uri="{FF2B5EF4-FFF2-40B4-BE49-F238E27FC236}">
                <a16:creationId xmlns:a16="http://schemas.microsoft.com/office/drawing/2014/main" id="{1A664459-5629-5B5E-8194-7E1B34AB5D2F}"/>
              </a:ext>
            </a:extLst>
          </p:cNvPr>
          <p:cNvSpPr>
            <a:spLocks noGrp="1"/>
          </p:cNvSpPr>
          <p:nvPr>
            <p:ph type="title"/>
          </p:nvPr>
        </p:nvSpPr>
        <p:spPr/>
        <p:txBody>
          <a:bodyPr/>
          <a:lstStyle/>
          <a:p>
            <a:r>
              <a:rPr lang="en-US" dirty="0">
                <a:latin typeface="Palatino Linotype"/>
              </a:rPr>
              <a:t>PIRS vs PIRT  </a:t>
            </a:r>
            <a:endParaRPr lang="en-US" dirty="0"/>
          </a:p>
        </p:txBody>
      </p:sp>
      <p:sp>
        <p:nvSpPr>
          <p:cNvPr id="21" name="Content Placeholder 20">
            <a:extLst>
              <a:ext uri="{FF2B5EF4-FFF2-40B4-BE49-F238E27FC236}">
                <a16:creationId xmlns:a16="http://schemas.microsoft.com/office/drawing/2014/main" id="{EF714D6B-D6C0-24D4-3C9A-0CA461719E76}"/>
              </a:ext>
            </a:extLst>
          </p:cNvPr>
          <p:cNvSpPr>
            <a:spLocks noGrp="1"/>
          </p:cNvSpPr>
          <p:nvPr>
            <p:ph sz="half" idx="1"/>
          </p:nvPr>
        </p:nvSpPr>
        <p:spPr>
          <a:xfrm>
            <a:off x="230023" y="1658056"/>
            <a:ext cx="6621322" cy="578879"/>
          </a:xfrm>
        </p:spPr>
        <p:txBody>
          <a:bodyPr numCol="1" spcCol="640080"/>
          <a:lstStyle/>
          <a:p>
            <a:pPr marL="0" indent="0">
              <a:lnSpc>
                <a:spcPct val="200000"/>
              </a:lnSpc>
              <a:buNone/>
            </a:pPr>
            <a:r>
              <a:rPr lang="en-US" sz="1800" b="1" dirty="0">
                <a:solidFill>
                  <a:schemeClr val="bg1"/>
                </a:solidFill>
              </a:rPr>
              <a:t>Preschool Intervention and Referral Specialist (PIRS)</a:t>
            </a:r>
            <a:endParaRPr lang="en-US" sz="1800" dirty="0">
              <a:solidFill>
                <a:schemeClr val="bg1"/>
              </a:solidFill>
            </a:endParaRPr>
          </a:p>
        </p:txBody>
      </p:sp>
      <p:sp>
        <p:nvSpPr>
          <p:cNvPr id="6" name="Content Placeholder 5">
            <a:extLst>
              <a:ext uri="{FF2B5EF4-FFF2-40B4-BE49-F238E27FC236}">
                <a16:creationId xmlns:a16="http://schemas.microsoft.com/office/drawing/2014/main" id="{90C8DEE6-0096-0137-8740-7D1B06054C34}"/>
              </a:ext>
            </a:extLst>
          </p:cNvPr>
          <p:cNvSpPr>
            <a:spLocks noGrp="1"/>
          </p:cNvSpPr>
          <p:nvPr>
            <p:ph sz="half" idx="13"/>
          </p:nvPr>
        </p:nvSpPr>
        <p:spPr>
          <a:xfrm>
            <a:off x="1862402" y="2727750"/>
            <a:ext cx="4704847" cy="3237755"/>
          </a:xfrm>
        </p:spPr>
        <p:txBody>
          <a:bodyPr vert="horz" lIns="91440" tIns="45720" rIns="822960" bIns="45720" rtlCol="0" anchor="t">
            <a:noAutofit/>
          </a:bodyPr>
          <a:lstStyle/>
          <a:p>
            <a:pPr marL="0" indent="0">
              <a:buNone/>
            </a:pPr>
            <a:r>
              <a:rPr lang="en-US" sz="2000" dirty="0"/>
              <a:t>The PIRS is a single professional within the</a:t>
            </a:r>
            <a:r>
              <a:rPr lang="en-US" sz="2000" i="1" dirty="0"/>
              <a:t> </a:t>
            </a:r>
            <a:r>
              <a:rPr lang="en-US" sz="2000" i="1" dirty="0">
                <a:latin typeface="Palatino Linotype"/>
              </a:rPr>
              <a:t>Preschool Education Aid</a:t>
            </a:r>
            <a:r>
              <a:rPr lang="en-US" sz="2000" i="1" dirty="0"/>
              <a:t> </a:t>
            </a:r>
            <a:r>
              <a:rPr lang="en-US" sz="2000" i="1" dirty="0">
                <a:latin typeface="Palatino Linotype"/>
              </a:rPr>
              <a:t>(PEA) </a:t>
            </a:r>
            <a:r>
              <a:rPr lang="en-US" sz="2000" dirty="0">
                <a:latin typeface="Palatino Linotype"/>
              </a:rPr>
              <a:t> </a:t>
            </a:r>
            <a:r>
              <a:rPr lang="en-US" sz="2000" dirty="0"/>
              <a:t>funded preschool setting who specializes in the intervention and referral processes. The PIRS often works within or alongside the PIRT but has a more focused role.</a:t>
            </a:r>
          </a:p>
        </p:txBody>
      </p:sp>
      <p:sp>
        <p:nvSpPr>
          <p:cNvPr id="18" name="Content Placeholder 17">
            <a:extLst>
              <a:ext uri="{FF2B5EF4-FFF2-40B4-BE49-F238E27FC236}">
                <a16:creationId xmlns:a16="http://schemas.microsoft.com/office/drawing/2014/main" id="{63809180-DF44-EC44-A223-23E4C9DC88E3}"/>
              </a:ext>
            </a:extLst>
          </p:cNvPr>
          <p:cNvSpPr>
            <a:spLocks noGrp="1"/>
          </p:cNvSpPr>
          <p:nvPr>
            <p:ph sz="half" idx="14"/>
          </p:nvPr>
        </p:nvSpPr>
        <p:spPr>
          <a:xfrm>
            <a:off x="6452237" y="1853305"/>
            <a:ext cx="6326151" cy="572673"/>
          </a:xfrm>
        </p:spPr>
        <p:txBody>
          <a:bodyPr/>
          <a:lstStyle/>
          <a:p>
            <a:pPr marL="0" indent="0">
              <a:buNone/>
            </a:pPr>
            <a:r>
              <a:rPr lang="en-US" sz="1800" b="1" dirty="0">
                <a:solidFill>
                  <a:schemeClr val="bg1"/>
                </a:solidFill>
              </a:rPr>
              <a:t>Preschool Intervention and Referral Team (PIRT)</a:t>
            </a:r>
            <a:r>
              <a:rPr lang="en-US" sz="1800" dirty="0">
                <a:solidFill>
                  <a:schemeClr val="bg1"/>
                </a:solidFill>
              </a:rPr>
              <a:t> </a:t>
            </a:r>
            <a:endParaRPr lang="en-US" sz="1400" dirty="0">
              <a:solidFill>
                <a:schemeClr val="bg1"/>
              </a:solidFill>
              <a:latin typeface="Palatino Linotype"/>
            </a:endParaRPr>
          </a:p>
        </p:txBody>
      </p:sp>
      <p:sp>
        <p:nvSpPr>
          <p:cNvPr id="27" name="Text Placeholder 26">
            <a:extLst>
              <a:ext uri="{FF2B5EF4-FFF2-40B4-BE49-F238E27FC236}">
                <a16:creationId xmlns:a16="http://schemas.microsoft.com/office/drawing/2014/main" id="{1BACAAED-4B55-9FC1-139B-A91A0D91B798}"/>
              </a:ext>
            </a:extLst>
          </p:cNvPr>
          <p:cNvSpPr>
            <a:spLocks noGrp="1"/>
          </p:cNvSpPr>
          <p:nvPr>
            <p:ph type="body" sz="quarter" idx="16"/>
          </p:nvPr>
        </p:nvSpPr>
        <p:spPr>
          <a:xfrm>
            <a:off x="6452237" y="2425978"/>
            <a:ext cx="5714741" cy="3367102"/>
          </a:xfrm>
        </p:spPr>
        <p:txBody>
          <a:bodyPr>
            <a:normAutofit/>
          </a:bodyPr>
          <a:lstStyle/>
          <a:p>
            <a:pPr marL="0" indent="0">
              <a:buNone/>
            </a:pPr>
            <a:r>
              <a:rPr lang="en-US" sz="1800" dirty="0">
                <a:latin typeface="Palatino Linotype"/>
              </a:rPr>
              <a:t>PIRT is typically a multidisciplinary team that may include a variety of professionals such as preschool teachers, Preschool Instructional Coach (PIC), Community Parent Involvement Specialist (CPIS), special education teachers, child study team members, social workers, and other specialists. The exact composition of the team can vary depending on the needs of the school or district.</a:t>
            </a:r>
          </a:p>
        </p:txBody>
      </p:sp>
      <p:sp>
        <p:nvSpPr>
          <p:cNvPr id="3" name="Slide Number Placeholder 4">
            <a:extLst>
              <a:ext uri="{FF2B5EF4-FFF2-40B4-BE49-F238E27FC236}">
                <a16:creationId xmlns:a16="http://schemas.microsoft.com/office/drawing/2014/main" id="{7FA9264D-7D2A-2531-AF61-97ED0382A13B}"/>
              </a:ext>
            </a:extLst>
          </p:cNvPr>
          <p:cNvSpPr>
            <a:spLocks noGrp="1"/>
          </p:cNvSpPr>
          <p:nvPr>
            <p:ph type="sldNum" sz="quarter" idx="12"/>
          </p:nvPr>
        </p:nvSpPr>
        <p:spPr/>
        <p:txBody>
          <a:bodyPr/>
          <a:lstStyle/>
          <a:p>
            <a:fld id="{A3D1C70C-36A2-44FC-A083-98959550CFF4}" type="slidenum">
              <a:rPr lang="en-US" smtClean="0"/>
              <a:t>11</a:t>
            </a:fld>
            <a:endParaRPr lang="en-US" dirty="0"/>
          </a:p>
        </p:txBody>
      </p:sp>
    </p:spTree>
    <p:extLst>
      <p:ext uri="{BB962C8B-B14F-4D97-AF65-F5344CB8AC3E}">
        <p14:creationId xmlns:p14="http://schemas.microsoft.com/office/powerpoint/2010/main" val="3425891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02972-FD30-C273-DE6A-2F187D4F4DD7}"/>
              </a:ext>
            </a:extLst>
          </p:cNvPr>
          <p:cNvSpPr>
            <a:spLocks noGrp="1"/>
          </p:cNvSpPr>
          <p:nvPr>
            <p:ph type="title"/>
          </p:nvPr>
        </p:nvSpPr>
        <p:spPr/>
        <p:txBody>
          <a:bodyPr/>
          <a:lstStyle/>
          <a:p>
            <a:r>
              <a:rPr lang="en-US" dirty="0"/>
              <a:t>PIRT TEAM</a:t>
            </a:r>
          </a:p>
        </p:txBody>
      </p:sp>
      <p:sp>
        <p:nvSpPr>
          <p:cNvPr id="3" name="Content Placeholder 2">
            <a:extLst>
              <a:ext uri="{FF2B5EF4-FFF2-40B4-BE49-F238E27FC236}">
                <a16:creationId xmlns:a16="http://schemas.microsoft.com/office/drawing/2014/main" id="{D967B927-0193-F693-E2AB-BB34F41718E1}"/>
              </a:ext>
            </a:extLst>
          </p:cNvPr>
          <p:cNvSpPr>
            <a:spLocks noGrp="1"/>
          </p:cNvSpPr>
          <p:nvPr>
            <p:ph sz="half" idx="1"/>
          </p:nvPr>
        </p:nvSpPr>
        <p:spPr>
          <a:xfrm>
            <a:off x="340242" y="1442807"/>
            <a:ext cx="10749516" cy="4498057"/>
          </a:xfrm>
        </p:spPr>
        <p:txBody>
          <a:bodyPr>
            <a:normAutofit/>
          </a:bodyPr>
          <a:lstStyle/>
          <a:p>
            <a:pPr marL="0" indent="0">
              <a:buNone/>
            </a:pPr>
            <a:r>
              <a:rPr lang="en-US" dirty="0"/>
              <a:t>The </a:t>
            </a:r>
            <a:r>
              <a:rPr lang="en-US" b="1" dirty="0"/>
              <a:t>Preschool Intervention and Referral Team (PIRT)</a:t>
            </a:r>
            <a:r>
              <a:rPr lang="en-US" dirty="0"/>
              <a:t> is a group of professionals in a school district that collaborates to support preschool teachers in managing challenging behaviors and promoting positive social-emotional development among young children.</a:t>
            </a:r>
          </a:p>
        </p:txBody>
      </p:sp>
      <p:sp>
        <p:nvSpPr>
          <p:cNvPr id="5" name="Slide Number Placeholder 4">
            <a:extLst>
              <a:ext uri="{FF2B5EF4-FFF2-40B4-BE49-F238E27FC236}">
                <a16:creationId xmlns:a16="http://schemas.microsoft.com/office/drawing/2014/main" id="{9233C12D-D2BC-6E3E-12F3-7B2175136192}"/>
              </a:ext>
            </a:extLst>
          </p:cNvPr>
          <p:cNvSpPr>
            <a:spLocks noGrp="1"/>
          </p:cNvSpPr>
          <p:nvPr>
            <p:ph type="sldNum" sz="quarter" idx="12"/>
          </p:nvPr>
        </p:nvSpPr>
        <p:spPr/>
        <p:txBody>
          <a:bodyPr/>
          <a:lstStyle/>
          <a:p>
            <a:fld id="{A3D1C70C-36A2-44FC-A083-98959550CFF4}" type="slidenum">
              <a:rPr lang="en-US" smtClean="0"/>
              <a:t>12</a:t>
            </a:fld>
            <a:endParaRPr lang="en-US"/>
          </a:p>
        </p:txBody>
      </p:sp>
    </p:spTree>
    <p:extLst>
      <p:ext uri="{BB962C8B-B14F-4D97-AF65-F5344CB8AC3E}">
        <p14:creationId xmlns:p14="http://schemas.microsoft.com/office/powerpoint/2010/main" val="689382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B408F0D-00A9-EC85-8561-3EB40B5990C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274" y="1703822"/>
            <a:ext cx="11607451" cy="4231219"/>
          </a:xfrm>
          <a:prstGeom prst="rect">
            <a:avLst/>
          </a:prstGeom>
        </p:spPr>
      </p:pic>
      <p:sp>
        <p:nvSpPr>
          <p:cNvPr id="2" name="Title 1">
            <a:extLst>
              <a:ext uri="{FF2B5EF4-FFF2-40B4-BE49-F238E27FC236}">
                <a16:creationId xmlns:a16="http://schemas.microsoft.com/office/drawing/2014/main" id="{C354D699-C47B-52A5-4BA4-DFB305A6A5A9}"/>
              </a:ext>
            </a:extLst>
          </p:cNvPr>
          <p:cNvSpPr>
            <a:spLocks noGrp="1"/>
          </p:cNvSpPr>
          <p:nvPr>
            <p:ph type="title"/>
          </p:nvPr>
        </p:nvSpPr>
        <p:spPr/>
        <p:txBody>
          <a:bodyPr/>
          <a:lstStyle/>
          <a:p>
            <a:r>
              <a:rPr lang="en-US" dirty="0"/>
              <a:t>Possible PIRT Team Members </a:t>
            </a:r>
          </a:p>
        </p:txBody>
      </p:sp>
      <p:sp>
        <p:nvSpPr>
          <p:cNvPr id="6" name="Text Placeholder 5">
            <a:extLst>
              <a:ext uri="{FF2B5EF4-FFF2-40B4-BE49-F238E27FC236}">
                <a16:creationId xmlns:a16="http://schemas.microsoft.com/office/drawing/2014/main" id="{2BA831DA-F8F5-4FEB-9AAD-EC9C1F002DF6}"/>
              </a:ext>
            </a:extLst>
          </p:cNvPr>
          <p:cNvSpPr>
            <a:spLocks noGrp="1"/>
          </p:cNvSpPr>
          <p:nvPr>
            <p:ph sz="half" idx="1"/>
          </p:nvPr>
        </p:nvSpPr>
        <p:spPr>
          <a:xfrm>
            <a:off x="139198" y="1130828"/>
            <a:ext cx="9228989" cy="578879"/>
          </a:xfrm>
        </p:spPr>
        <p:txBody>
          <a:bodyPr>
            <a:normAutofit/>
          </a:bodyPr>
          <a:lstStyle/>
          <a:p>
            <a:pPr marL="0" indent="0">
              <a:buNone/>
            </a:pPr>
            <a:r>
              <a:rPr lang="en-US" sz="2000" dirty="0">
                <a:solidFill>
                  <a:prstClr val="black"/>
                </a:solidFill>
              </a:rPr>
              <a:t>The team typically includes a variety of district specialists such as:</a:t>
            </a:r>
          </a:p>
        </p:txBody>
      </p:sp>
      <p:sp>
        <p:nvSpPr>
          <p:cNvPr id="15" name="Content Placeholder 14">
            <a:extLst>
              <a:ext uri="{FF2B5EF4-FFF2-40B4-BE49-F238E27FC236}">
                <a16:creationId xmlns:a16="http://schemas.microsoft.com/office/drawing/2014/main" id="{110CB566-4290-C406-AA1A-C30ABCBE89EF}"/>
              </a:ext>
            </a:extLst>
          </p:cNvPr>
          <p:cNvSpPr>
            <a:spLocks noGrp="1"/>
          </p:cNvSpPr>
          <p:nvPr>
            <p:ph sz="half" idx="13"/>
          </p:nvPr>
        </p:nvSpPr>
        <p:spPr>
          <a:xfrm>
            <a:off x="1687557" y="2249672"/>
            <a:ext cx="1667476" cy="1200515"/>
          </a:xfrm>
        </p:spPr>
        <p:txBody>
          <a:bodyPr numCol="1" spcCol="0"/>
          <a:lstStyle/>
          <a:p>
            <a:pPr marL="0" indent="0" algn="ctr">
              <a:lnSpc>
                <a:spcPct val="150000"/>
              </a:lnSpc>
              <a:buNone/>
            </a:pPr>
            <a:r>
              <a:rPr lang="en-US" sz="2000" dirty="0"/>
              <a:t>Preschool </a:t>
            </a:r>
            <a:br>
              <a:rPr lang="en-US" sz="2000" dirty="0"/>
            </a:br>
            <a:r>
              <a:rPr lang="en-US" sz="2000" dirty="0"/>
              <a:t>Teachers</a:t>
            </a:r>
          </a:p>
        </p:txBody>
      </p:sp>
      <p:sp>
        <p:nvSpPr>
          <p:cNvPr id="18" name="Content Placeholder 17">
            <a:extLst>
              <a:ext uri="{FF2B5EF4-FFF2-40B4-BE49-F238E27FC236}">
                <a16:creationId xmlns:a16="http://schemas.microsoft.com/office/drawing/2014/main" id="{75ABF8DA-1E02-F7D5-AEB7-5303A8074D4D}"/>
              </a:ext>
            </a:extLst>
          </p:cNvPr>
          <p:cNvSpPr>
            <a:spLocks noGrp="1"/>
          </p:cNvSpPr>
          <p:nvPr>
            <p:ph sz="half" idx="14"/>
          </p:nvPr>
        </p:nvSpPr>
        <p:spPr>
          <a:xfrm>
            <a:off x="4029191" y="2643146"/>
            <a:ext cx="2612230" cy="558811"/>
          </a:xfrm>
        </p:spPr>
        <p:txBody>
          <a:bodyPr/>
          <a:lstStyle/>
          <a:p>
            <a:pPr marL="0" indent="0">
              <a:buNone/>
            </a:pPr>
            <a:r>
              <a:rPr lang="en-US" sz="2000" dirty="0"/>
              <a:t>School Nurse</a:t>
            </a:r>
          </a:p>
        </p:txBody>
      </p:sp>
      <p:sp>
        <p:nvSpPr>
          <p:cNvPr id="24" name="Text Placeholder 23">
            <a:extLst>
              <a:ext uri="{FF2B5EF4-FFF2-40B4-BE49-F238E27FC236}">
                <a16:creationId xmlns:a16="http://schemas.microsoft.com/office/drawing/2014/main" id="{43B58FCC-5B69-888E-CA69-B2D108E495AC}"/>
              </a:ext>
            </a:extLst>
          </p:cNvPr>
          <p:cNvSpPr>
            <a:spLocks noGrp="1"/>
          </p:cNvSpPr>
          <p:nvPr>
            <p:ph type="body" sz="quarter" idx="15"/>
          </p:nvPr>
        </p:nvSpPr>
        <p:spPr>
          <a:xfrm>
            <a:off x="6427386" y="2668470"/>
            <a:ext cx="2479591" cy="578879"/>
          </a:xfrm>
        </p:spPr>
        <p:txBody>
          <a:bodyPr>
            <a:normAutofit/>
          </a:bodyPr>
          <a:lstStyle/>
          <a:p>
            <a:pPr marL="0" indent="0" algn="ctr">
              <a:buNone/>
            </a:pPr>
            <a:r>
              <a:rPr lang="en-US" sz="2000" dirty="0"/>
              <a:t>Psychologists</a:t>
            </a:r>
          </a:p>
        </p:txBody>
      </p:sp>
      <p:sp>
        <p:nvSpPr>
          <p:cNvPr id="27" name="Text Placeholder 26">
            <a:extLst>
              <a:ext uri="{FF2B5EF4-FFF2-40B4-BE49-F238E27FC236}">
                <a16:creationId xmlns:a16="http://schemas.microsoft.com/office/drawing/2014/main" id="{2B0AAC1E-2A06-D72B-E25D-88BAD680CD61}"/>
              </a:ext>
            </a:extLst>
          </p:cNvPr>
          <p:cNvSpPr>
            <a:spLocks noGrp="1"/>
          </p:cNvSpPr>
          <p:nvPr>
            <p:ph type="body" sz="quarter" idx="18"/>
          </p:nvPr>
        </p:nvSpPr>
        <p:spPr>
          <a:xfrm>
            <a:off x="8983055" y="1912779"/>
            <a:ext cx="2447864" cy="2090259"/>
          </a:xfrm>
        </p:spPr>
        <p:txBody>
          <a:bodyPr>
            <a:normAutofit/>
          </a:bodyPr>
          <a:lstStyle/>
          <a:p>
            <a:pPr marL="0" indent="0" algn="ctr">
              <a:buNone/>
            </a:pPr>
            <a:r>
              <a:rPr lang="en-US" sz="2000" dirty="0"/>
              <a:t>Learning Disabilities Teacher Consultant</a:t>
            </a:r>
            <a:br>
              <a:rPr lang="en-US" sz="2000" dirty="0"/>
            </a:br>
            <a:r>
              <a:rPr lang="en-US" sz="2000" dirty="0"/>
              <a:t>(LDTC)</a:t>
            </a:r>
          </a:p>
        </p:txBody>
      </p:sp>
      <p:sp>
        <p:nvSpPr>
          <p:cNvPr id="25" name="Text Placeholder 24">
            <a:extLst>
              <a:ext uri="{FF2B5EF4-FFF2-40B4-BE49-F238E27FC236}">
                <a16:creationId xmlns:a16="http://schemas.microsoft.com/office/drawing/2014/main" id="{725A9B60-DD6D-4FED-5EC6-67B6A693CA8B}"/>
              </a:ext>
            </a:extLst>
          </p:cNvPr>
          <p:cNvSpPr>
            <a:spLocks noGrp="1"/>
          </p:cNvSpPr>
          <p:nvPr>
            <p:ph type="body" sz="quarter" idx="16"/>
          </p:nvPr>
        </p:nvSpPr>
        <p:spPr>
          <a:xfrm>
            <a:off x="2592417" y="4390789"/>
            <a:ext cx="2666351" cy="691295"/>
          </a:xfrm>
        </p:spPr>
        <p:txBody>
          <a:bodyPr/>
          <a:lstStyle/>
          <a:p>
            <a:pPr marL="0" indent="0" algn="ctr">
              <a:buNone/>
            </a:pPr>
            <a:r>
              <a:rPr lang="en-US" sz="2000" dirty="0"/>
              <a:t>Administration </a:t>
            </a:r>
          </a:p>
        </p:txBody>
      </p:sp>
      <p:sp>
        <p:nvSpPr>
          <p:cNvPr id="26" name="Text Placeholder 25">
            <a:extLst>
              <a:ext uri="{FF2B5EF4-FFF2-40B4-BE49-F238E27FC236}">
                <a16:creationId xmlns:a16="http://schemas.microsoft.com/office/drawing/2014/main" id="{5AF5D04B-A7DC-8379-9F8B-B299B90E84E9}"/>
              </a:ext>
            </a:extLst>
          </p:cNvPr>
          <p:cNvSpPr>
            <a:spLocks noGrp="1"/>
          </p:cNvSpPr>
          <p:nvPr>
            <p:ph type="body" sz="quarter" idx="17"/>
          </p:nvPr>
        </p:nvSpPr>
        <p:spPr>
          <a:xfrm>
            <a:off x="5335306" y="4246910"/>
            <a:ext cx="2184160" cy="1077863"/>
          </a:xfrm>
        </p:spPr>
        <p:txBody>
          <a:bodyPr>
            <a:normAutofit/>
          </a:bodyPr>
          <a:lstStyle/>
          <a:p>
            <a:pPr marL="0" indent="0" algn="ctr">
              <a:buNone/>
            </a:pPr>
            <a:r>
              <a:rPr lang="en-US" sz="2000" dirty="0"/>
              <a:t>Behavior</a:t>
            </a:r>
            <a:br>
              <a:rPr lang="en-US" sz="2000" dirty="0"/>
            </a:br>
            <a:r>
              <a:rPr lang="en-US" sz="2000" dirty="0"/>
              <a:t>Specialists</a:t>
            </a:r>
          </a:p>
        </p:txBody>
      </p:sp>
      <p:sp>
        <p:nvSpPr>
          <p:cNvPr id="28" name="Text Placeholder 27">
            <a:extLst>
              <a:ext uri="{FF2B5EF4-FFF2-40B4-BE49-F238E27FC236}">
                <a16:creationId xmlns:a16="http://schemas.microsoft.com/office/drawing/2014/main" id="{BA5E07C5-FD57-48C8-198D-2627CD514371}"/>
              </a:ext>
            </a:extLst>
          </p:cNvPr>
          <p:cNvSpPr>
            <a:spLocks noGrp="1"/>
          </p:cNvSpPr>
          <p:nvPr>
            <p:ph type="body" sz="quarter" idx="19"/>
          </p:nvPr>
        </p:nvSpPr>
        <p:spPr>
          <a:xfrm>
            <a:off x="7611841" y="3970438"/>
            <a:ext cx="2666351" cy="1756734"/>
          </a:xfrm>
        </p:spPr>
        <p:txBody>
          <a:bodyPr>
            <a:normAutofit/>
          </a:bodyPr>
          <a:lstStyle/>
          <a:p>
            <a:pPr marL="0" lvl="0" indent="0" algn="ctr">
              <a:buNone/>
            </a:pPr>
            <a:r>
              <a:rPr lang="en-US" sz="2000" dirty="0"/>
              <a:t>Preschool Instructional Coach</a:t>
            </a:r>
            <a:br>
              <a:rPr lang="en-US" sz="2000" dirty="0"/>
            </a:br>
            <a:r>
              <a:rPr lang="en-US" sz="2000" dirty="0"/>
              <a:t>(PIC)</a:t>
            </a:r>
          </a:p>
        </p:txBody>
      </p:sp>
      <p:sp>
        <p:nvSpPr>
          <p:cNvPr id="4" name="Slide Number Placeholder 3">
            <a:extLst>
              <a:ext uri="{FF2B5EF4-FFF2-40B4-BE49-F238E27FC236}">
                <a16:creationId xmlns:a16="http://schemas.microsoft.com/office/drawing/2014/main" id="{E0DE2A36-A81D-C5CA-727D-F230D0B47D8F}"/>
              </a:ext>
            </a:extLst>
          </p:cNvPr>
          <p:cNvSpPr>
            <a:spLocks noGrp="1"/>
          </p:cNvSpPr>
          <p:nvPr>
            <p:ph type="sldNum" sz="quarter" idx="12"/>
          </p:nvPr>
        </p:nvSpPr>
        <p:spPr/>
        <p:txBody>
          <a:bodyPr/>
          <a:lstStyle/>
          <a:p>
            <a:fld id="{A3D1C70C-36A2-44FC-A083-98959550CFF4}" type="slidenum">
              <a:rPr lang="en-US" smtClean="0"/>
              <a:pPr/>
              <a:t>13</a:t>
            </a:fld>
            <a:endParaRPr lang="en-US"/>
          </a:p>
        </p:txBody>
      </p:sp>
    </p:spTree>
    <p:extLst>
      <p:ext uri="{BB962C8B-B14F-4D97-AF65-F5344CB8AC3E}">
        <p14:creationId xmlns:p14="http://schemas.microsoft.com/office/powerpoint/2010/main" val="3640716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9C33EA-B364-5B35-AE17-AF27260D280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852" y="1562499"/>
            <a:ext cx="5342365" cy="4450123"/>
          </a:xfrm>
          <a:prstGeom prst="rect">
            <a:avLst/>
          </a:prstGeom>
        </p:spPr>
      </p:pic>
      <p:pic>
        <p:nvPicPr>
          <p:cNvPr id="12" name="Content Placeholder 11">
            <a:extLst>
              <a:ext uri="{FF2B5EF4-FFF2-40B4-BE49-F238E27FC236}">
                <a16:creationId xmlns:a16="http://schemas.microsoft.com/office/drawing/2014/main" id="{911A0B72-CA03-8CBC-D24A-FD767E38955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550096"/>
            <a:ext cx="5843588" cy="4255896"/>
          </a:xfrm>
          <a:prstGeom prst="rect">
            <a:avLst/>
          </a:prstGeom>
        </p:spPr>
      </p:pic>
      <p:sp>
        <p:nvSpPr>
          <p:cNvPr id="2" name="Title 1">
            <a:extLst>
              <a:ext uri="{FF2B5EF4-FFF2-40B4-BE49-F238E27FC236}">
                <a16:creationId xmlns:a16="http://schemas.microsoft.com/office/drawing/2014/main" id="{3873015B-D917-DE66-BFD5-B40D05E62322}"/>
              </a:ext>
            </a:extLst>
          </p:cNvPr>
          <p:cNvSpPr>
            <a:spLocks noGrp="1"/>
          </p:cNvSpPr>
          <p:nvPr>
            <p:ph type="title"/>
          </p:nvPr>
        </p:nvSpPr>
        <p:spPr/>
        <p:txBody>
          <a:bodyPr/>
          <a:lstStyle/>
          <a:p>
            <a:r>
              <a:rPr lang="en-US" dirty="0"/>
              <a:t>PIRS Coaching</a:t>
            </a:r>
          </a:p>
        </p:txBody>
      </p:sp>
      <p:sp>
        <p:nvSpPr>
          <p:cNvPr id="3" name="Content Placeholder 2">
            <a:extLst>
              <a:ext uri="{FF2B5EF4-FFF2-40B4-BE49-F238E27FC236}">
                <a16:creationId xmlns:a16="http://schemas.microsoft.com/office/drawing/2014/main" id="{F27134EE-C52C-C0AD-6EF1-C4ABCE9FAD78}"/>
              </a:ext>
            </a:extLst>
          </p:cNvPr>
          <p:cNvSpPr>
            <a:spLocks noGrp="1"/>
          </p:cNvSpPr>
          <p:nvPr>
            <p:ph sz="half" idx="1"/>
          </p:nvPr>
        </p:nvSpPr>
        <p:spPr>
          <a:xfrm>
            <a:off x="528475" y="2972988"/>
            <a:ext cx="5139118" cy="1629143"/>
          </a:xfrm>
        </p:spPr>
        <p:txBody>
          <a:bodyPr>
            <a:normAutofit lnSpcReduction="10000"/>
          </a:bodyPr>
          <a:lstStyle/>
          <a:p>
            <a:pPr marL="0" indent="0" algn="ctr">
              <a:buNone/>
            </a:pPr>
            <a:r>
              <a:rPr lang="en-US" sz="1900" dirty="0"/>
              <a:t>By providing targeted coaching and strategies, PIRS helps teachers address students' needs effectively within the general education setting, minimizing the need for special education referrals.</a:t>
            </a:r>
          </a:p>
        </p:txBody>
      </p:sp>
      <p:sp>
        <p:nvSpPr>
          <p:cNvPr id="4" name="Content Placeholder 3">
            <a:extLst>
              <a:ext uri="{FF2B5EF4-FFF2-40B4-BE49-F238E27FC236}">
                <a16:creationId xmlns:a16="http://schemas.microsoft.com/office/drawing/2014/main" id="{A95CFA11-AA4B-A97D-9DF7-1A0529FAB3C3}"/>
              </a:ext>
            </a:extLst>
          </p:cNvPr>
          <p:cNvSpPr>
            <a:spLocks noGrp="1"/>
          </p:cNvSpPr>
          <p:nvPr>
            <p:ph sz="half" idx="13"/>
          </p:nvPr>
        </p:nvSpPr>
        <p:spPr>
          <a:xfrm>
            <a:off x="6172202" y="2445855"/>
            <a:ext cx="5843588" cy="3289017"/>
          </a:xfrm>
        </p:spPr>
        <p:txBody>
          <a:bodyPr>
            <a:normAutofit fontScale="55000" lnSpcReduction="20000"/>
          </a:bodyPr>
          <a:lstStyle/>
          <a:p>
            <a:pPr marL="0" indent="0">
              <a:lnSpc>
                <a:spcPct val="170000"/>
              </a:lnSpc>
              <a:buNone/>
            </a:pPr>
            <a:r>
              <a:rPr lang="en-US" dirty="0"/>
              <a:t>Provide strategies to classroom teachers.</a:t>
            </a:r>
          </a:p>
          <a:p>
            <a:pPr marL="0" indent="0">
              <a:buNone/>
            </a:pPr>
            <a:r>
              <a:rPr lang="en-US" dirty="0"/>
              <a:t>Model interventions in the classroom.</a:t>
            </a:r>
          </a:p>
          <a:p>
            <a:pPr marL="0" indent="0">
              <a:lnSpc>
                <a:spcPct val="145000"/>
              </a:lnSpc>
              <a:buNone/>
            </a:pPr>
            <a:r>
              <a:rPr lang="en-US" dirty="0"/>
              <a:t>Coordinate developmental screening data.</a:t>
            </a:r>
          </a:p>
          <a:p>
            <a:pPr marL="0" indent="0">
              <a:buNone/>
            </a:pPr>
            <a:r>
              <a:rPr lang="en-US" dirty="0"/>
              <a:t>Develop and modify intervention plans.</a:t>
            </a:r>
          </a:p>
        </p:txBody>
      </p:sp>
      <p:sp>
        <p:nvSpPr>
          <p:cNvPr id="5" name="Slide Number Placeholder 4">
            <a:extLst>
              <a:ext uri="{FF2B5EF4-FFF2-40B4-BE49-F238E27FC236}">
                <a16:creationId xmlns:a16="http://schemas.microsoft.com/office/drawing/2014/main" id="{B4B3B7F4-6E5E-DAB4-68D6-81275FF85EC6}"/>
              </a:ext>
            </a:extLst>
          </p:cNvPr>
          <p:cNvSpPr>
            <a:spLocks noGrp="1"/>
          </p:cNvSpPr>
          <p:nvPr>
            <p:ph type="sldNum" sz="quarter" idx="12"/>
          </p:nvPr>
        </p:nvSpPr>
        <p:spPr/>
        <p:txBody>
          <a:bodyPr/>
          <a:lstStyle/>
          <a:p>
            <a:fld id="{A3D1C70C-36A2-44FC-A083-98959550CFF4}" type="slidenum">
              <a:rPr lang="en-US" smtClean="0"/>
              <a:t>14</a:t>
            </a:fld>
            <a:endParaRPr lang="en-US"/>
          </a:p>
        </p:txBody>
      </p:sp>
    </p:spTree>
    <p:extLst>
      <p:ext uri="{BB962C8B-B14F-4D97-AF65-F5344CB8AC3E}">
        <p14:creationId xmlns:p14="http://schemas.microsoft.com/office/powerpoint/2010/main" val="3590724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4E8BA-44FC-0170-9A47-06A3B4939B44}"/>
              </a:ext>
            </a:extLst>
          </p:cNvPr>
          <p:cNvSpPr>
            <a:spLocks noGrp="1"/>
          </p:cNvSpPr>
          <p:nvPr>
            <p:ph type="title"/>
          </p:nvPr>
        </p:nvSpPr>
        <p:spPr/>
        <p:txBody>
          <a:bodyPr/>
          <a:lstStyle/>
          <a:p>
            <a:r>
              <a:rPr lang="en-US" dirty="0"/>
              <a:t>Follow Us on Social Media</a:t>
            </a:r>
          </a:p>
        </p:txBody>
      </p:sp>
      <p:sp>
        <p:nvSpPr>
          <p:cNvPr id="3" name="Text Placeholder 2">
            <a:extLst>
              <a:ext uri="{FF2B5EF4-FFF2-40B4-BE49-F238E27FC236}">
                <a16:creationId xmlns:a16="http://schemas.microsoft.com/office/drawing/2014/main" id="{44DF877A-4764-1162-7123-E7F0FC9CA3B3}"/>
              </a:ext>
            </a:extLst>
          </p:cNvPr>
          <p:cNvSpPr>
            <a:spLocks noGrp="1"/>
          </p:cNvSpPr>
          <p:nvPr>
            <p:ph type="body" sz="quarter" idx="18"/>
          </p:nvPr>
        </p:nvSpPr>
        <p:spPr/>
        <p:txBody>
          <a:bodyPr/>
          <a:lstStyle/>
          <a:p>
            <a:r>
              <a:rPr lang="en-US" sz="1400"/>
              <a:t>Facebook: </a:t>
            </a:r>
            <a:br>
              <a:rPr lang="en-US" sz="1400"/>
            </a:br>
            <a:r>
              <a:rPr lang="en-US" sz="1400"/>
              <a:t>@njdeptofed</a:t>
            </a:r>
          </a:p>
        </p:txBody>
      </p:sp>
      <p:sp>
        <p:nvSpPr>
          <p:cNvPr id="4" name="Text Placeholder 3">
            <a:extLst>
              <a:ext uri="{FF2B5EF4-FFF2-40B4-BE49-F238E27FC236}">
                <a16:creationId xmlns:a16="http://schemas.microsoft.com/office/drawing/2014/main" id="{4F7534DB-B373-4FE4-44DA-DEFD0DE3C6A8}"/>
              </a:ext>
            </a:extLst>
          </p:cNvPr>
          <p:cNvSpPr>
            <a:spLocks noGrp="1"/>
          </p:cNvSpPr>
          <p:nvPr>
            <p:ph type="body" sz="quarter" idx="19"/>
          </p:nvPr>
        </p:nvSpPr>
        <p:spPr/>
        <p:txBody>
          <a:bodyPr/>
          <a:lstStyle/>
          <a:p>
            <a:r>
              <a:rPr lang="en-US" sz="1400" dirty="0"/>
              <a:t>Instagram: </a:t>
            </a:r>
            <a:br>
              <a:rPr lang="en-US" sz="1400" dirty="0"/>
            </a:br>
            <a:r>
              <a:rPr lang="en-US" sz="1400" dirty="0"/>
              <a:t>@newjerseydoe</a:t>
            </a:r>
          </a:p>
        </p:txBody>
      </p:sp>
      <p:sp>
        <p:nvSpPr>
          <p:cNvPr id="5" name="Text Placeholder 4">
            <a:extLst>
              <a:ext uri="{FF2B5EF4-FFF2-40B4-BE49-F238E27FC236}">
                <a16:creationId xmlns:a16="http://schemas.microsoft.com/office/drawing/2014/main" id="{9D829465-9614-F4A7-2745-4442655ECD23}"/>
              </a:ext>
            </a:extLst>
          </p:cNvPr>
          <p:cNvSpPr>
            <a:spLocks noGrp="1"/>
          </p:cNvSpPr>
          <p:nvPr>
            <p:ph type="body" sz="quarter" idx="20"/>
          </p:nvPr>
        </p:nvSpPr>
        <p:spPr>
          <a:xfrm>
            <a:off x="7157716" y="2540792"/>
            <a:ext cx="3222071" cy="914400"/>
          </a:xfrm>
        </p:spPr>
        <p:txBody>
          <a:bodyPr/>
          <a:lstStyle/>
          <a:p>
            <a:r>
              <a:rPr lang="en-US" sz="1600"/>
              <a:t>LinkedIn: </a:t>
            </a:r>
            <a:br>
              <a:rPr lang="en-US" sz="1600"/>
            </a:br>
            <a:r>
              <a:rPr lang="en-US"/>
              <a:t>New Jersey Department of Education</a:t>
            </a:r>
            <a:endParaRPr lang="en-US" sz="1600"/>
          </a:p>
        </p:txBody>
      </p:sp>
      <p:sp>
        <p:nvSpPr>
          <p:cNvPr id="6" name="Text Placeholder 5">
            <a:extLst>
              <a:ext uri="{FF2B5EF4-FFF2-40B4-BE49-F238E27FC236}">
                <a16:creationId xmlns:a16="http://schemas.microsoft.com/office/drawing/2014/main" id="{6D7DB17C-4391-4447-9B73-1C6D87CCAF5D}"/>
              </a:ext>
            </a:extLst>
          </p:cNvPr>
          <p:cNvSpPr>
            <a:spLocks noGrp="1"/>
          </p:cNvSpPr>
          <p:nvPr>
            <p:ph type="body" sz="quarter" idx="21"/>
          </p:nvPr>
        </p:nvSpPr>
        <p:spPr/>
        <p:txBody>
          <a:bodyPr/>
          <a:lstStyle/>
          <a:p>
            <a:r>
              <a:rPr lang="en-US" sz="1400"/>
              <a:t>Threads:</a:t>
            </a:r>
            <a:br>
              <a:rPr lang="en-US" sz="1400"/>
            </a:br>
            <a:r>
              <a:rPr lang="en-US" sz="1400"/>
              <a:t>@NewJerseyDOE</a:t>
            </a:r>
          </a:p>
        </p:txBody>
      </p:sp>
      <p:sp>
        <p:nvSpPr>
          <p:cNvPr id="7" name="Text Placeholder 6">
            <a:extLst>
              <a:ext uri="{FF2B5EF4-FFF2-40B4-BE49-F238E27FC236}">
                <a16:creationId xmlns:a16="http://schemas.microsoft.com/office/drawing/2014/main" id="{3A9B9AE2-0CAE-F8C7-5904-BB5585BD075C}"/>
              </a:ext>
            </a:extLst>
          </p:cNvPr>
          <p:cNvSpPr>
            <a:spLocks noGrp="1"/>
          </p:cNvSpPr>
          <p:nvPr>
            <p:ph type="body" sz="quarter" idx="16"/>
          </p:nvPr>
        </p:nvSpPr>
        <p:spPr/>
        <p:txBody>
          <a:bodyPr/>
          <a:lstStyle/>
          <a:p>
            <a:r>
              <a:rPr lang="en-US" sz="1400"/>
              <a:t>X: @NewJerseyDOE</a:t>
            </a:r>
          </a:p>
        </p:txBody>
      </p:sp>
      <p:sp>
        <p:nvSpPr>
          <p:cNvPr id="8" name="Text Placeholder 7">
            <a:extLst>
              <a:ext uri="{FF2B5EF4-FFF2-40B4-BE49-F238E27FC236}">
                <a16:creationId xmlns:a16="http://schemas.microsoft.com/office/drawing/2014/main" id="{CD71530C-A2CF-90BE-687C-3FB18D13E934}"/>
              </a:ext>
            </a:extLst>
          </p:cNvPr>
          <p:cNvSpPr>
            <a:spLocks noGrp="1"/>
          </p:cNvSpPr>
          <p:nvPr>
            <p:ph type="body" sz="quarter" idx="17"/>
          </p:nvPr>
        </p:nvSpPr>
        <p:spPr/>
        <p:txBody>
          <a:bodyPr/>
          <a:lstStyle/>
          <a:p>
            <a:r>
              <a:rPr lang="en-US" sz="1600" dirty="0"/>
              <a:t>YouTube: </a:t>
            </a:r>
            <a:r>
              <a:rPr lang="en-US" sz="1400" dirty="0"/>
              <a:t>@newjerseydepartmentofeduca6565</a:t>
            </a:r>
          </a:p>
        </p:txBody>
      </p:sp>
      <p:sp>
        <p:nvSpPr>
          <p:cNvPr id="9" name="Slide Number Placeholder 8">
            <a:extLst>
              <a:ext uri="{FF2B5EF4-FFF2-40B4-BE49-F238E27FC236}">
                <a16:creationId xmlns:a16="http://schemas.microsoft.com/office/drawing/2014/main" id="{D0F7168A-CC49-56E6-B127-660AAE5DD0C5}"/>
              </a:ext>
            </a:extLst>
          </p:cNvPr>
          <p:cNvSpPr>
            <a:spLocks noGrp="1"/>
          </p:cNvSpPr>
          <p:nvPr>
            <p:ph type="sldNum" sz="quarter" idx="10"/>
          </p:nvPr>
        </p:nvSpPr>
        <p:spPr/>
        <p:txBody>
          <a:bodyPr/>
          <a:lstStyle/>
          <a:p>
            <a:fld id="{A3D1C70C-36A2-44FC-A083-98959550CFF4}" type="slidenum">
              <a:rPr lang="en-US" smtClean="0"/>
              <a:pPr/>
              <a:t>15</a:t>
            </a:fld>
            <a:endParaRPr lang="en-US"/>
          </a:p>
        </p:txBody>
      </p:sp>
    </p:spTree>
    <p:extLst>
      <p:ext uri="{BB962C8B-B14F-4D97-AF65-F5344CB8AC3E}">
        <p14:creationId xmlns:p14="http://schemas.microsoft.com/office/powerpoint/2010/main" val="2529699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4F85022-EDFF-4EDD-B667-A88593A32022}"/>
              </a:ext>
            </a:extLst>
          </p:cNvPr>
          <p:cNvSpPr>
            <a:spLocks noGrp="1"/>
          </p:cNvSpPr>
          <p:nvPr>
            <p:ph type="title"/>
          </p:nvPr>
        </p:nvSpPr>
        <p:spPr/>
        <p:txBody>
          <a:bodyPr/>
          <a:lstStyle/>
          <a:p>
            <a:r>
              <a:rPr lang="en-US" dirty="0"/>
              <a:t>Thank You!</a:t>
            </a:r>
          </a:p>
        </p:txBody>
      </p:sp>
      <p:sp>
        <p:nvSpPr>
          <p:cNvPr id="11" name="Website">
            <a:extLst>
              <a:ext uri="{FF2B5EF4-FFF2-40B4-BE49-F238E27FC236}">
                <a16:creationId xmlns:a16="http://schemas.microsoft.com/office/drawing/2014/main" id="{4E6DD0DE-325E-47CB-9D78-EE0FDE0A111F}"/>
              </a:ext>
            </a:extLst>
          </p:cNvPr>
          <p:cNvSpPr>
            <a:spLocks noGrp="1"/>
          </p:cNvSpPr>
          <p:nvPr>
            <p:ph idx="1"/>
          </p:nvPr>
        </p:nvSpPr>
        <p:spPr/>
        <p:txBody>
          <a:bodyPr/>
          <a:lstStyle/>
          <a:p>
            <a:r>
              <a:rPr lang="en-US" dirty="0"/>
              <a:t>New Jersey Department of Education: </a:t>
            </a:r>
            <a:r>
              <a:rPr lang="en-US" dirty="0">
                <a:solidFill>
                  <a:srgbClr val="0000FF"/>
                </a:solidFill>
                <a:hlinkClick r:id="rId2" action="ppaction://hlinkfile">
                  <a:extLst>
                    <a:ext uri="{A12FA001-AC4F-418D-AE19-62706E023703}">
                      <ahyp:hlinkClr xmlns:ahyp="http://schemas.microsoft.com/office/drawing/2018/hyperlinkcolor" val="tx"/>
                    </a:ext>
                  </a:extLst>
                </a:hlinkClick>
              </a:rPr>
              <a:t>nj.gov/education</a:t>
            </a:r>
            <a:endParaRPr lang="en-US" dirty="0">
              <a:solidFill>
                <a:srgbClr val="0000FF"/>
              </a:solidFill>
            </a:endParaRPr>
          </a:p>
        </p:txBody>
      </p:sp>
      <p:sp>
        <p:nvSpPr>
          <p:cNvPr id="20" name="contact info">
            <a:extLst>
              <a:ext uri="{FF2B5EF4-FFF2-40B4-BE49-F238E27FC236}">
                <a16:creationId xmlns:a16="http://schemas.microsoft.com/office/drawing/2014/main" id="{ACF9ECBB-DEA9-4ED4-A2DA-7517CD788761}"/>
              </a:ext>
            </a:extLst>
          </p:cNvPr>
          <p:cNvSpPr>
            <a:spLocks noGrp="1"/>
          </p:cNvSpPr>
          <p:nvPr>
            <p:ph idx="13"/>
          </p:nvPr>
        </p:nvSpPr>
        <p:spPr>
          <a:xfrm>
            <a:off x="1" y="3608515"/>
            <a:ext cx="12192000" cy="1887410"/>
          </a:xfrm>
        </p:spPr>
        <p:txBody>
          <a:bodyPr>
            <a:normAutofit fontScale="25000" lnSpcReduction="20000"/>
          </a:bodyPr>
          <a:lstStyle/>
          <a:p>
            <a:pPr marL="0" marR="0" lvl="0" indent="0" algn="ctr" defTabSz="914400" rtl="0" eaLnBrk="1" fontAlgn="auto" latinLnBrk="0" hangingPunct="1">
              <a:lnSpc>
                <a:spcPct val="108000"/>
              </a:lnSpc>
              <a:spcBef>
                <a:spcPts val="1000"/>
              </a:spcBef>
              <a:spcAft>
                <a:spcPts val="1400"/>
              </a:spcAft>
              <a:buClrTx/>
              <a:buSzTx/>
              <a:buFont typeface="Arial" panose="020B0604020202020204" pitchFamily="34" charset="0"/>
              <a:buNone/>
              <a:tabLst/>
              <a:defRPr/>
            </a:pPr>
            <a:r>
              <a:rPr kumimoji="0" lang="en-US" sz="9600" b="1" i="0" u="none" strike="noStrike" kern="1200" cap="none" spc="0" normalizeH="0" baseline="0" noProof="0" dirty="0">
                <a:ln>
                  <a:noFill/>
                </a:ln>
                <a:solidFill>
                  <a:prstClr val="black"/>
                </a:solidFill>
                <a:effectLst/>
                <a:uLnTx/>
                <a:uFillTx/>
                <a:latin typeface="+mj-lt"/>
                <a:ea typeface="+mn-ea"/>
                <a:cs typeface="+mn-cs"/>
              </a:rPr>
              <a:t>Division of Early Childhood Services</a:t>
            </a:r>
          </a:p>
          <a:p>
            <a:pPr marL="0" marR="0" lvl="0" indent="0" algn="ctr" defTabSz="914400" rtl="0" eaLnBrk="1" fontAlgn="auto" latinLnBrk="0" hangingPunct="1">
              <a:lnSpc>
                <a:spcPct val="108000"/>
              </a:lnSpc>
              <a:spcBef>
                <a:spcPts val="1000"/>
              </a:spcBef>
              <a:spcAft>
                <a:spcPts val="1400"/>
              </a:spcAft>
              <a:buClrTx/>
              <a:buSzTx/>
              <a:buFont typeface="Arial" panose="020B0604020202020204" pitchFamily="34" charset="0"/>
              <a:buNone/>
              <a:tabLst/>
              <a:defRPr/>
            </a:pPr>
            <a:r>
              <a:rPr kumimoji="0" lang="en-US" sz="9600" b="1" i="0" u="none" strike="noStrike" kern="1200" cap="none" spc="0" normalizeH="0" baseline="0" noProof="0" dirty="0">
                <a:ln>
                  <a:noFill/>
                </a:ln>
                <a:solidFill>
                  <a:prstClr val="black"/>
                </a:solidFill>
                <a:effectLst/>
                <a:uLnTx/>
                <a:uFillTx/>
                <a:latin typeface="+mj-lt"/>
                <a:ea typeface="+mn-ea"/>
                <a:cs typeface="+mn-cs"/>
              </a:rPr>
              <a:t>Office of Preschool </a:t>
            </a:r>
          </a:p>
          <a:p>
            <a:pPr marL="0" marR="0" lvl="0" indent="0" algn="ctr" defTabSz="914400" rtl="0" eaLnBrk="1" fontAlgn="auto" latinLnBrk="0" hangingPunct="1">
              <a:lnSpc>
                <a:spcPct val="108000"/>
              </a:lnSpc>
              <a:spcBef>
                <a:spcPts val="1000"/>
              </a:spcBef>
              <a:spcAft>
                <a:spcPts val="1400"/>
              </a:spcAft>
              <a:buClrTx/>
              <a:buSzTx/>
              <a:buFont typeface="Arial" panose="020B0604020202020204" pitchFamily="34" charset="0"/>
              <a:buNone/>
              <a:tabLst/>
              <a:defRPr/>
            </a:pPr>
            <a:r>
              <a:rPr kumimoji="0" lang="en-US" sz="12800" b="1" i="0" u="none" strike="noStrike" kern="1200" cap="none" spc="0" normalizeH="0" baseline="0" noProof="0" dirty="0">
                <a:ln>
                  <a:noFill/>
                </a:ln>
                <a:solidFill>
                  <a:prstClr val="black"/>
                </a:solidFill>
                <a:effectLst/>
                <a:uLnTx/>
                <a:uFillTx/>
                <a:hlinkClick r:id="rId3"/>
              </a:rPr>
              <a:t>doeearlychild@doe.nj.gov</a:t>
            </a:r>
            <a:r>
              <a:rPr kumimoji="0" lang="en-US" sz="12800" b="1" i="0" u="none" strike="noStrike" kern="1200" cap="none" spc="0" normalizeH="0" baseline="0" noProof="0" dirty="0">
                <a:ln>
                  <a:noFill/>
                </a:ln>
                <a:solidFill>
                  <a:prstClr val="black"/>
                </a:solidFill>
                <a:effectLst/>
                <a:uLnTx/>
                <a:uFillTx/>
              </a:rPr>
              <a:t> </a:t>
            </a:r>
          </a:p>
          <a:p>
            <a:endParaRPr lang="en-US" dirty="0"/>
          </a:p>
        </p:txBody>
      </p:sp>
      <p:sp>
        <p:nvSpPr>
          <p:cNvPr id="2" name="Slide Number Placeholder 1">
            <a:extLst>
              <a:ext uri="{FF2B5EF4-FFF2-40B4-BE49-F238E27FC236}">
                <a16:creationId xmlns:a16="http://schemas.microsoft.com/office/drawing/2014/main" id="{0C726423-45AA-4205-B15A-BC45069AF06A}"/>
              </a:ext>
            </a:extLst>
          </p:cNvPr>
          <p:cNvSpPr>
            <a:spLocks noGrp="1"/>
          </p:cNvSpPr>
          <p:nvPr>
            <p:ph type="sldNum" sz="quarter" idx="12"/>
          </p:nvPr>
        </p:nvSpPr>
        <p:spPr/>
        <p:txBody>
          <a:bodyPr/>
          <a:lstStyle/>
          <a:p>
            <a:fld id="{A3D1C70C-36A2-44FC-A083-98959550CFF4}" type="slidenum">
              <a:rPr lang="en-US" smtClean="0"/>
              <a:t>16</a:t>
            </a:fld>
            <a:endParaRPr lang="en-US"/>
          </a:p>
        </p:txBody>
      </p:sp>
    </p:spTree>
    <p:extLst>
      <p:ext uri="{BB962C8B-B14F-4D97-AF65-F5344CB8AC3E}">
        <p14:creationId xmlns:p14="http://schemas.microsoft.com/office/powerpoint/2010/main" val="1153922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E817F-8C7B-44EA-5D1B-D318B85C6EF4}"/>
              </a:ext>
            </a:extLst>
          </p:cNvPr>
          <p:cNvSpPr>
            <a:spLocks noGrp="1"/>
          </p:cNvSpPr>
          <p:nvPr>
            <p:ph type="title"/>
          </p:nvPr>
        </p:nvSpPr>
        <p:spPr/>
        <p:txBody>
          <a:bodyPr/>
          <a:lstStyle/>
          <a:p>
            <a:r>
              <a:rPr lang="en-US" dirty="0">
                <a:latin typeface="Palatino Linotype"/>
              </a:rPr>
              <a:t>Structure </a:t>
            </a:r>
            <a:endParaRPr lang="en-US" dirty="0"/>
          </a:p>
        </p:txBody>
      </p:sp>
      <p:sp>
        <p:nvSpPr>
          <p:cNvPr id="3" name="Text Placeholder 2">
            <a:extLst>
              <a:ext uri="{FF2B5EF4-FFF2-40B4-BE49-F238E27FC236}">
                <a16:creationId xmlns:a16="http://schemas.microsoft.com/office/drawing/2014/main" id="{D6F9246C-5FAF-0F55-7C54-8D3E56A3539D}"/>
              </a:ext>
            </a:extLst>
          </p:cNvPr>
          <p:cNvSpPr>
            <a:spLocks noGrp="1"/>
          </p:cNvSpPr>
          <p:nvPr>
            <p:ph type="body" sz="quarter" idx="11"/>
          </p:nvPr>
        </p:nvSpPr>
        <p:spPr>
          <a:xfrm>
            <a:off x="122024" y="1333586"/>
            <a:ext cx="11849100" cy="4803775"/>
          </a:xfrm>
        </p:spPr>
        <p:txBody>
          <a:bodyPr>
            <a:normAutofit lnSpcReduction="10000"/>
          </a:bodyPr>
          <a:lstStyle/>
          <a:p>
            <a:pPr marL="0" indent="0" algn="ctr">
              <a:buNone/>
            </a:pPr>
            <a:r>
              <a:rPr lang="en-US" dirty="0"/>
              <a:t>The Preschool Intervention and Referral Specialist (PIRS) plays a pivotal role in</a:t>
            </a:r>
            <a:r>
              <a:rPr lang="en-US" dirty="0">
                <a:latin typeface="Palatino Linotype"/>
              </a:rPr>
              <a:t> state funded</a:t>
            </a:r>
            <a:r>
              <a:rPr lang="en-US" dirty="0"/>
              <a:t> </a:t>
            </a:r>
            <a:r>
              <a:rPr lang="en-US" dirty="0">
                <a:latin typeface="Palatino Linotype"/>
              </a:rPr>
              <a:t>preschools</a:t>
            </a:r>
            <a:r>
              <a:rPr lang="en-US" dirty="0"/>
              <a:t>, ensuring that children with diverse needs receive the support they require to succeed in a preschool environment. This presentation will be divided into a series of modules that explore the distinct responsibilities, structure, and collaborative efforts of the </a:t>
            </a:r>
            <a:r>
              <a:rPr lang="en-US" i="1" dirty="0"/>
              <a:t>PIRS</a:t>
            </a:r>
            <a:r>
              <a:rPr lang="en-US" dirty="0"/>
              <a:t>. </a:t>
            </a:r>
          </a:p>
        </p:txBody>
      </p:sp>
      <p:sp>
        <p:nvSpPr>
          <p:cNvPr id="4" name="Slide Number Placeholder 3">
            <a:extLst>
              <a:ext uri="{FF2B5EF4-FFF2-40B4-BE49-F238E27FC236}">
                <a16:creationId xmlns:a16="http://schemas.microsoft.com/office/drawing/2014/main" id="{824BBD21-112C-AAD4-E143-660290CA833D}"/>
              </a:ext>
            </a:extLst>
          </p:cNvPr>
          <p:cNvSpPr>
            <a:spLocks noGrp="1"/>
          </p:cNvSpPr>
          <p:nvPr>
            <p:ph type="sldNum" sz="quarter" idx="10"/>
          </p:nvPr>
        </p:nvSpPr>
        <p:spPr/>
        <p:txBody>
          <a:bodyPr/>
          <a:lstStyle/>
          <a:p>
            <a:fld id="{A3D1C70C-36A2-44FC-A083-98959550CFF4}" type="slidenum">
              <a:rPr lang="en-US" smtClean="0"/>
              <a:pPr/>
              <a:t>2</a:t>
            </a:fld>
            <a:endParaRPr lang="en-US"/>
          </a:p>
        </p:txBody>
      </p:sp>
      <p:graphicFrame>
        <p:nvGraphicFramePr>
          <p:cNvPr id="5" name="Diagram 4">
            <a:extLst>
              <a:ext uri="{FF2B5EF4-FFF2-40B4-BE49-F238E27FC236}">
                <a16:creationId xmlns:a16="http://schemas.microsoft.com/office/drawing/2014/main" id="{7183263D-81F2-E88D-56D7-AEEA9D85146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58142028"/>
              </p:ext>
            </p:extLst>
          </p:nvPr>
        </p:nvGraphicFramePr>
        <p:xfrm>
          <a:off x="220876" y="1246311"/>
          <a:ext cx="11131827" cy="4803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9378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AFB8B87-0C08-670F-0627-B10986403B16}"/>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5000"/>
                    </a14:imgEffect>
                  </a14:imgLayer>
                </a14:imgProps>
              </a:ext>
              <a:ext uri="{28A0092B-C50C-407E-A947-70E740481C1C}">
                <a14:useLocalDpi xmlns:a14="http://schemas.microsoft.com/office/drawing/2010/main" val="0"/>
              </a:ext>
            </a:extLst>
          </a:blip>
          <a:stretch>
            <a:fillRect/>
          </a:stretch>
        </p:blipFill>
        <p:spPr>
          <a:xfrm>
            <a:off x="73698" y="1335608"/>
            <a:ext cx="11942032" cy="4921589"/>
          </a:xfrm>
          <a:prstGeom prst="rect">
            <a:avLst/>
          </a:prstGeom>
        </p:spPr>
      </p:pic>
      <p:sp>
        <p:nvSpPr>
          <p:cNvPr id="2" name="Title 1">
            <a:extLst>
              <a:ext uri="{FF2B5EF4-FFF2-40B4-BE49-F238E27FC236}">
                <a16:creationId xmlns:a16="http://schemas.microsoft.com/office/drawing/2014/main" id="{6D25DFCE-61F5-190A-CBC9-D0DC33E5F1D9}"/>
              </a:ext>
            </a:extLst>
          </p:cNvPr>
          <p:cNvSpPr>
            <a:spLocks noGrp="1"/>
          </p:cNvSpPr>
          <p:nvPr>
            <p:ph type="title"/>
          </p:nvPr>
        </p:nvSpPr>
        <p:spPr/>
        <p:txBody>
          <a:bodyPr/>
          <a:lstStyle/>
          <a:p>
            <a:r>
              <a:rPr lang="en-US" dirty="0"/>
              <a:t>Module 1</a:t>
            </a:r>
          </a:p>
        </p:txBody>
      </p:sp>
      <p:sp>
        <p:nvSpPr>
          <p:cNvPr id="3" name="Text Placeholder 2">
            <a:extLst>
              <a:ext uri="{FF2B5EF4-FFF2-40B4-BE49-F238E27FC236}">
                <a16:creationId xmlns:a16="http://schemas.microsoft.com/office/drawing/2014/main" id="{2BB68527-8061-CE3A-80E7-739363EC8629}"/>
              </a:ext>
            </a:extLst>
          </p:cNvPr>
          <p:cNvSpPr>
            <a:spLocks noGrp="1"/>
          </p:cNvSpPr>
          <p:nvPr>
            <p:ph sz="half" idx="1"/>
          </p:nvPr>
        </p:nvSpPr>
        <p:spPr>
          <a:xfrm>
            <a:off x="73698" y="1494643"/>
            <a:ext cx="6459627" cy="4498057"/>
          </a:xfrm>
        </p:spPr>
        <p:txBody>
          <a:bodyPr>
            <a:normAutofit/>
          </a:bodyPr>
          <a:lstStyle/>
          <a:p>
            <a:pPr marL="0" indent="0">
              <a:lnSpc>
                <a:spcPct val="100000"/>
              </a:lnSpc>
              <a:spcBef>
                <a:spcPts val="1200"/>
              </a:spcBef>
              <a:buNone/>
            </a:pPr>
            <a:r>
              <a:rPr lang="en-US" sz="2400" dirty="0">
                <a:solidFill>
                  <a:schemeClr val="bg1"/>
                </a:solidFill>
              </a:rPr>
              <a:t>Introduction-Preschool Intervention and Referral Specialist (PIRS)</a:t>
            </a:r>
          </a:p>
          <a:p>
            <a:pPr marL="0" indent="0">
              <a:lnSpc>
                <a:spcPct val="100000"/>
              </a:lnSpc>
              <a:buNone/>
            </a:pPr>
            <a:r>
              <a:rPr lang="en-US" dirty="0">
                <a:solidFill>
                  <a:schemeClr val="bg1"/>
                </a:solidFill>
              </a:rPr>
              <a:t>Administrative Code </a:t>
            </a:r>
          </a:p>
          <a:p>
            <a:pPr marL="0" indent="0">
              <a:lnSpc>
                <a:spcPct val="100000"/>
              </a:lnSpc>
              <a:buNone/>
            </a:pPr>
            <a:r>
              <a:rPr lang="en-US" dirty="0">
                <a:solidFill>
                  <a:schemeClr val="bg1"/>
                </a:solidFill>
              </a:rPr>
              <a:t>Definition of practice </a:t>
            </a:r>
          </a:p>
          <a:p>
            <a:pPr marL="0" indent="0">
              <a:lnSpc>
                <a:spcPct val="100000"/>
              </a:lnSpc>
              <a:buNone/>
            </a:pPr>
            <a:r>
              <a:rPr lang="en-US" dirty="0">
                <a:solidFill>
                  <a:schemeClr val="bg1"/>
                </a:solidFill>
              </a:rPr>
              <a:t>Purpose of the role </a:t>
            </a:r>
          </a:p>
          <a:p>
            <a:pPr marL="0" indent="0">
              <a:lnSpc>
                <a:spcPct val="100000"/>
              </a:lnSpc>
              <a:buNone/>
            </a:pPr>
            <a:r>
              <a:rPr lang="en-US" dirty="0">
                <a:solidFill>
                  <a:schemeClr val="bg1"/>
                </a:solidFill>
              </a:rPr>
              <a:t>Required Qualifications </a:t>
            </a:r>
          </a:p>
        </p:txBody>
      </p:sp>
      <p:sp>
        <p:nvSpPr>
          <p:cNvPr id="5" name="Content Placeholder 4">
            <a:extLst>
              <a:ext uri="{FF2B5EF4-FFF2-40B4-BE49-F238E27FC236}">
                <a16:creationId xmlns:a16="http://schemas.microsoft.com/office/drawing/2014/main" id="{3F3375F7-C0BE-4BB3-AA40-1AF75B6E0D53}"/>
              </a:ext>
            </a:extLst>
          </p:cNvPr>
          <p:cNvSpPr>
            <a:spLocks noGrp="1"/>
          </p:cNvSpPr>
          <p:nvPr>
            <p:ph sz="half" idx="13"/>
          </p:nvPr>
        </p:nvSpPr>
        <p:spPr>
          <a:xfrm>
            <a:off x="6352763" y="1626891"/>
            <a:ext cx="5843530" cy="4498057"/>
          </a:xfrm>
        </p:spPr>
        <p:txBody>
          <a:bodyPr>
            <a:normAutofit fontScale="92500"/>
          </a:bodyPr>
          <a:lstStyle/>
          <a:p>
            <a:pPr marL="0" indent="0">
              <a:buNone/>
            </a:pPr>
            <a:r>
              <a:rPr lang="en-US" dirty="0">
                <a:solidFill>
                  <a:schemeClr val="bg1"/>
                </a:solidFill>
              </a:rPr>
              <a:t>PIRS Requirements  </a:t>
            </a:r>
          </a:p>
          <a:p>
            <a:pPr marL="0" indent="0">
              <a:buNone/>
            </a:pPr>
            <a:r>
              <a:rPr lang="en-US" dirty="0">
                <a:solidFill>
                  <a:schemeClr val="bg1"/>
                </a:solidFill>
              </a:rPr>
              <a:t>Roles and Responsibilities</a:t>
            </a:r>
          </a:p>
          <a:p>
            <a:pPr marL="0" indent="0">
              <a:buNone/>
            </a:pPr>
            <a:r>
              <a:rPr lang="en-US" dirty="0">
                <a:solidFill>
                  <a:schemeClr val="bg1"/>
                </a:solidFill>
              </a:rPr>
              <a:t>PIRS vs PIRT </a:t>
            </a:r>
          </a:p>
          <a:p>
            <a:pPr marL="0" indent="0">
              <a:buNone/>
            </a:pPr>
            <a:r>
              <a:rPr lang="en-US" dirty="0">
                <a:solidFill>
                  <a:schemeClr val="bg1"/>
                </a:solidFill>
              </a:rPr>
              <a:t>PIRT Team </a:t>
            </a:r>
          </a:p>
          <a:p>
            <a:pPr marL="0" indent="0">
              <a:buNone/>
            </a:pPr>
            <a:r>
              <a:rPr lang="en-US" dirty="0">
                <a:solidFill>
                  <a:schemeClr val="bg1"/>
                </a:solidFill>
              </a:rPr>
              <a:t>Coaching </a:t>
            </a:r>
          </a:p>
        </p:txBody>
      </p:sp>
      <p:sp>
        <p:nvSpPr>
          <p:cNvPr id="4" name="Slide Number Placeholder 3">
            <a:extLst>
              <a:ext uri="{FF2B5EF4-FFF2-40B4-BE49-F238E27FC236}">
                <a16:creationId xmlns:a16="http://schemas.microsoft.com/office/drawing/2014/main" id="{78C769CD-BA31-8429-1F70-0A174C80BCD6}"/>
              </a:ext>
            </a:extLst>
          </p:cNvPr>
          <p:cNvSpPr>
            <a:spLocks noGrp="1"/>
          </p:cNvSpPr>
          <p:nvPr>
            <p:ph type="sldNum" sz="quarter" idx="12"/>
          </p:nvPr>
        </p:nvSpPr>
        <p:spPr/>
        <p:txBody>
          <a:bodyPr/>
          <a:lstStyle/>
          <a:p>
            <a:fld id="{A3D1C70C-36A2-44FC-A083-98959550CFF4}" type="slidenum">
              <a:rPr lang="en-US" smtClean="0"/>
              <a:pPr/>
              <a:t>3</a:t>
            </a:fld>
            <a:endParaRPr lang="en-US"/>
          </a:p>
        </p:txBody>
      </p:sp>
    </p:spTree>
    <p:extLst>
      <p:ext uri="{BB962C8B-B14F-4D97-AF65-F5344CB8AC3E}">
        <p14:creationId xmlns:p14="http://schemas.microsoft.com/office/powerpoint/2010/main" val="3546378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CFD7426-C9A2-49D2-913D-AD4FD8177C5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49" y="1152675"/>
            <a:ext cx="11621596" cy="4643551"/>
          </a:xfrm>
          <a:prstGeom prst="rect">
            <a:avLst/>
          </a:prstGeom>
        </p:spPr>
      </p:pic>
      <p:sp>
        <p:nvSpPr>
          <p:cNvPr id="2" name="Title 1">
            <a:extLst>
              <a:ext uri="{FF2B5EF4-FFF2-40B4-BE49-F238E27FC236}">
                <a16:creationId xmlns:a16="http://schemas.microsoft.com/office/drawing/2014/main" id="{D18E817F-8C7B-44EA-5D1B-D318B85C6EF4}"/>
              </a:ext>
            </a:extLst>
          </p:cNvPr>
          <p:cNvSpPr>
            <a:spLocks noGrp="1"/>
          </p:cNvSpPr>
          <p:nvPr>
            <p:ph type="title"/>
          </p:nvPr>
        </p:nvSpPr>
        <p:spPr>
          <a:xfrm>
            <a:off x="1256841" y="378896"/>
            <a:ext cx="10096959" cy="747579"/>
          </a:xfrm>
        </p:spPr>
        <p:txBody>
          <a:bodyPr/>
          <a:lstStyle/>
          <a:p>
            <a:r>
              <a:rPr lang="en-US" dirty="0"/>
              <a:t>Introduction </a:t>
            </a:r>
          </a:p>
        </p:txBody>
      </p:sp>
      <p:sp>
        <p:nvSpPr>
          <p:cNvPr id="10" name="Text Placeholder 9">
            <a:extLst>
              <a:ext uri="{FF2B5EF4-FFF2-40B4-BE49-F238E27FC236}">
                <a16:creationId xmlns:a16="http://schemas.microsoft.com/office/drawing/2014/main" id="{A5FA6441-A6E6-B366-16F1-200117AE9C7C}"/>
              </a:ext>
            </a:extLst>
          </p:cNvPr>
          <p:cNvSpPr>
            <a:spLocks noGrp="1"/>
          </p:cNvSpPr>
          <p:nvPr>
            <p:ph type="body" sz="quarter" idx="11"/>
          </p:nvPr>
        </p:nvSpPr>
        <p:spPr>
          <a:xfrm>
            <a:off x="2060007" y="1152675"/>
            <a:ext cx="9293793" cy="4621254"/>
          </a:xfrm>
        </p:spPr>
        <p:txBody>
          <a:bodyPr>
            <a:normAutofit lnSpcReduction="10000"/>
          </a:bodyPr>
          <a:lstStyle/>
          <a:p>
            <a:pPr marL="0" indent="0" algn="ctr">
              <a:buNone/>
            </a:pPr>
            <a:r>
              <a:rPr lang="en-US" dirty="0"/>
              <a:t>The PIRS role is crucial in creating inclusive and supportive learning environments where every child can thrive. By bridging communication and collaboration between various stakeholders, the PIRS ensures that children with diverse needs receive tailored interventions and support. </a:t>
            </a:r>
          </a:p>
        </p:txBody>
      </p:sp>
      <p:sp>
        <p:nvSpPr>
          <p:cNvPr id="4" name="Slide Number Placeholder 3">
            <a:extLst>
              <a:ext uri="{FF2B5EF4-FFF2-40B4-BE49-F238E27FC236}">
                <a16:creationId xmlns:a16="http://schemas.microsoft.com/office/drawing/2014/main" id="{824BBD21-112C-AAD4-E143-660290CA833D}"/>
              </a:ext>
            </a:extLst>
          </p:cNvPr>
          <p:cNvSpPr>
            <a:spLocks noGrp="1"/>
          </p:cNvSpPr>
          <p:nvPr>
            <p:ph type="sldNum" sz="quarter" idx="10"/>
          </p:nvPr>
        </p:nvSpPr>
        <p:spPr>
          <a:xfrm>
            <a:off x="8687719" y="6257197"/>
            <a:ext cx="2743200" cy="365125"/>
          </a:xfrm>
        </p:spPr>
        <p:txBody>
          <a:bodyPr/>
          <a:lstStyle/>
          <a:p>
            <a:fld id="{A3D1C70C-36A2-44FC-A083-98959550CFF4}" type="slidenum">
              <a:rPr lang="en-US" smtClean="0"/>
              <a:pPr/>
              <a:t>4</a:t>
            </a:fld>
            <a:endParaRPr lang="en-US"/>
          </a:p>
        </p:txBody>
      </p:sp>
    </p:spTree>
    <p:extLst>
      <p:ext uri="{BB962C8B-B14F-4D97-AF65-F5344CB8AC3E}">
        <p14:creationId xmlns:p14="http://schemas.microsoft.com/office/powerpoint/2010/main" val="4006034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04853-14EF-1198-5A75-CA0540C9C7E1}"/>
              </a:ext>
            </a:extLst>
          </p:cNvPr>
          <p:cNvSpPr>
            <a:spLocks noGrp="1"/>
          </p:cNvSpPr>
          <p:nvPr>
            <p:ph type="title"/>
          </p:nvPr>
        </p:nvSpPr>
        <p:spPr/>
        <p:txBody>
          <a:bodyPr/>
          <a:lstStyle/>
          <a:p>
            <a:r>
              <a:rPr lang="en-US" dirty="0">
                <a:latin typeface="Palatino Linotype"/>
              </a:rPr>
              <a:t>Administrative Code </a:t>
            </a:r>
            <a:endParaRPr lang="en-US" dirty="0"/>
          </a:p>
        </p:txBody>
      </p:sp>
      <p:sp>
        <p:nvSpPr>
          <p:cNvPr id="3" name="Content Placeholder 2">
            <a:extLst>
              <a:ext uri="{FF2B5EF4-FFF2-40B4-BE49-F238E27FC236}">
                <a16:creationId xmlns:a16="http://schemas.microsoft.com/office/drawing/2014/main" id="{8AAE0F5C-0CBE-05AA-A9A0-CFCF7FA0CAF4}"/>
              </a:ext>
            </a:extLst>
          </p:cNvPr>
          <p:cNvSpPr>
            <a:spLocks noGrp="1"/>
          </p:cNvSpPr>
          <p:nvPr>
            <p:ph idx="1"/>
          </p:nvPr>
        </p:nvSpPr>
        <p:spPr>
          <a:xfrm>
            <a:off x="150864" y="1213309"/>
            <a:ext cx="11890272" cy="2226974"/>
          </a:xfrm>
        </p:spPr>
        <p:txBody>
          <a:bodyPr/>
          <a:lstStyle/>
          <a:p>
            <a:pPr algn="l"/>
            <a:r>
              <a:rPr lang="en-US" sz="2400" b="0" i="0" dirty="0">
                <a:solidFill>
                  <a:srgbClr val="000000"/>
                </a:solidFill>
                <a:effectLst/>
                <a:latin typeface="+mj-lt"/>
              </a:rPr>
              <a:t>6A:13A-4.4 Intervention and support services</a:t>
            </a:r>
          </a:p>
          <a:p>
            <a:pPr algn="l"/>
            <a:r>
              <a:rPr lang="en-US" sz="1800" b="0" i="0" dirty="0">
                <a:solidFill>
                  <a:srgbClr val="000000"/>
                </a:solidFill>
                <a:effectLst/>
                <a:latin typeface="+mj-lt"/>
              </a:rPr>
              <a:t>(a) The district board of education shall establish a preschool intervention and referral specialist (PIRS) at a 1:20 ratio of PIRS to preschool classrooms. School districts with more than 20 preschool classrooms shall also create a team of specialists, including the PIRS, using a consultative model as part of the intervention and referral services. The services shall be funded by the school district’s preschool budget, as described in the school district’s three-year preschool program plan and/or annual update. The position(s) may be:</a:t>
            </a:r>
          </a:p>
        </p:txBody>
      </p:sp>
      <p:sp>
        <p:nvSpPr>
          <p:cNvPr id="4" name="Content Placeholder 3">
            <a:extLst>
              <a:ext uri="{FF2B5EF4-FFF2-40B4-BE49-F238E27FC236}">
                <a16:creationId xmlns:a16="http://schemas.microsoft.com/office/drawing/2014/main" id="{853F22B9-5FF0-274A-6D16-DF7A13391B53}"/>
              </a:ext>
            </a:extLst>
          </p:cNvPr>
          <p:cNvSpPr>
            <a:spLocks noGrp="1"/>
          </p:cNvSpPr>
          <p:nvPr>
            <p:ph idx="13"/>
          </p:nvPr>
        </p:nvSpPr>
        <p:spPr/>
        <p:txBody>
          <a:bodyPr/>
          <a:lstStyle/>
          <a:p>
            <a:pPr algn="l"/>
            <a:r>
              <a:rPr lang="en-US" sz="1800" b="0" i="0" dirty="0">
                <a:solidFill>
                  <a:srgbClr val="000000"/>
                </a:solidFill>
                <a:effectLst/>
                <a:latin typeface="+mj-lt"/>
              </a:rPr>
              <a:t>1. Combined with the school district’s existing intervention and referral services required by N.J.A.C. 6A:16; or</a:t>
            </a:r>
          </a:p>
          <a:p>
            <a:pPr algn="l"/>
            <a:r>
              <a:rPr lang="en-US" sz="1800" b="0" i="0" dirty="0">
                <a:solidFill>
                  <a:srgbClr val="000000"/>
                </a:solidFill>
                <a:effectLst/>
                <a:latin typeface="+mj-lt"/>
              </a:rPr>
              <a:t>2. Fulfilled by contracting for PIRS services with a county or regional educational services commission approved by the State Board to do so.</a:t>
            </a:r>
          </a:p>
        </p:txBody>
      </p:sp>
      <p:sp>
        <p:nvSpPr>
          <p:cNvPr id="5" name="Slide Number Placeholder 4">
            <a:extLst>
              <a:ext uri="{FF2B5EF4-FFF2-40B4-BE49-F238E27FC236}">
                <a16:creationId xmlns:a16="http://schemas.microsoft.com/office/drawing/2014/main" id="{47CEF19F-B8E4-5501-941F-70379E4E7E5B}"/>
              </a:ext>
            </a:extLst>
          </p:cNvPr>
          <p:cNvSpPr>
            <a:spLocks noGrp="1"/>
          </p:cNvSpPr>
          <p:nvPr>
            <p:ph type="sldNum" sz="quarter" idx="12"/>
          </p:nvPr>
        </p:nvSpPr>
        <p:spPr/>
        <p:txBody>
          <a:bodyPr/>
          <a:lstStyle/>
          <a:p>
            <a:fld id="{A3D1C70C-36A2-44FC-A083-98959550CFF4}" type="slidenum">
              <a:rPr lang="en-US" smtClean="0"/>
              <a:t>5</a:t>
            </a:fld>
            <a:endParaRPr lang="en-US"/>
          </a:p>
        </p:txBody>
      </p:sp>
    </p:spTree>
    <p:extLst>
      <p:ext uri="{BB962C8B-B14F-4D97-AF65-F5344CB8AC3E}">
        <p14:creationId xmlns:p14="http://schemas.microsoft.com/office/powerpoint/2010/main" val="579166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63EFD38A-97A3-ED77-FE36-2DDCF422644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546" y="2334408"/>
            <a:ext cx="11879003" cy="3807266"/>
          </a:xfrm>
          <a:prstGeom prst="rect">
            <a:avLst/>
          </a:prstGeom>
        </p:spPr>
      </p:pic>
      <p:sp>
        <p:nvSpPr>
          <p:cNvPr id="2" name="Title 1">
            <a:extLst>
              <a:ext uri="{FF2B5EF4-FFF2-40B4-BE49-F238E27FC236}">
                <a16:creationId xmlns:a16="http://schemas.microsoft.com/office/drawing/2014/main" id="{794106A8-107F-028E-506D-3EBECBF51329}"/>
              </a:ext>
            </a:extLst>
          </p:cNvPr>
          <p:cNvSpPr>
            <a:spLocks noGrp="1"/>
          </p:cNvSpPr>
          <p:nvPr>
            <p:ph type="title"/>
          </p:nvPr>
        </p:nvSpPr>
        <p:spPr/>
        <p:txBody>
          <a:bodyPr/>
          <a:lstStyle/>
          <a:p>
            <a:r>
              <a:rPr lang="en-US" dirty="0"/>
              <a:t>Definition</a:t>
            </a:r>
          </a:p>
        </p:txBody>
      </p:sp>
      <p:sp>
        <p:nvSpPr>
          <p:cNvPr id="3" name="Content Placeholder 2">
            <a:extLst>
              <a:ext uri="{FF2B5EF4-FFF2-40B4-BE49-F238E27FC236}">
                <a16:creationId xmlns:a16="http://schemas.microsoft.com/office/drawing/2014/main" id="{03765EF3-4044-DCC5-10AC-A023A3EB18D2}"/>
              </a:ext>
            </a:extLst>
          </p:cNvPr>
          <p:cNvSpPr>
            <a:spLocks noGrp="1"/>
          </p:cNvSpPr>
          <p:nvPr>
            <p:ph type="body" sz="quarter" idx="11"/>
          </p:nvPr>
        </p:nvSpPr>
        <p:spPr>
          <a:xfrm>
            <a:off x="304826" y="1185972"/>
            <a:ext cx="12140136" cy="5256729"/>
          </a:xfrm>
        </p:spPr>
        <p:txBody>
          <a:bodyPr>
            <a:normAutofit/>
          </a:bodyPr>
          <a:lstStyle/>
          <a:p>
            <a:pPr marL="0" indent="0">
              <a:spcAft>
                <a:spcPts val="4800"/>
              </a:spcAft>
              <a:buNone/>
            </a:pPr>
            <a:r>
              <a:rPr lang="en-US" sz="3200" b="1" dirty="0"/>
              <a:t>Preschool Intervention and Referral Specialist </a:t>
            </a:r>
            <a:r>
              <a:rPr lang="en-US" sz="3200" dirty="0"/>
              <a:t>( PIRS) </a:t>
            </a:r>
          </a:p>
          <a:p>
            <a:pPr marL="0" indent="0">
              <a:spcAft>
                <a:spcPts val="4800"/>
              </a:spcAft>
              <a:buNone/>
            </a:pPr>
            <a:r>
              <a:rPr lang="en-US" dirty="0"/>
              <a:t>The Preschool Intervention and Referral Specialist or </a:t>
            </a:r>
            <a:r>
              <a:rPr lang="en-US" i="1" dirty="0"/>
              <a:t>PIRS </a:t>
            </a:r>
            <a:r>
              <a:rPr lang="en-US" dirty="0"/>
              <a:t>is a coach, a single individual with preschool experience, who provides support to teachers in their implementation of the Pyramid Model for Promoting Social and Emotional Competence in Infants and Young Children.</a:t>
            </a:r>
          </a:p>
        </p:txBody>
      </p:sp>
      <p:sp>
        <p:nvSpPr>
          <p:cNvPr id="5" name="Slide Number Placeholder 4">
            <a:extLst>
              <a:ext uri="{FF2B5EF4-FFF2-40B4-BE49-F238E27FC236}">
                <a16:creationId xmlns:a16="http://schemas.microsoft.com/office/drawing/2014/main" id="{0D028274-67E0-BD64-F71E-0BECC747309A}"/>
              </a:ext>
            </a:extLst>
          </p:cNvPr>
          <p:cNvSpPr>
            <a:spLocks noGrp="1"/>
          </p:cNvSpPr>
          <p:nvPr>
            <p:ph type="sldNum" sz="quarter" idx="10"/>
          </p:nvPr>
        </p:nvSpPr>
        <p:spPr/>
        <p:txBody>
          <a:bodyPr/>
          <a:lstStyle/>
          <a:p>
            <a:fld id="{A3D1C70C-36A2-44FC-A083-98959550CFF4}" type="slidenum">
              <a:rPr lang="en-US" smtClean="0"/>
              <a:pPr/>
              <a:t>6</a:t>
            </a:fld>
            <a:endParaRPr lang="en-US"/>
          </a:p>
        </p:txBody>
      </p:sp>
    </p:spTree>
    <p:extLst>
      <p:ext uri="{BB962C8B-B14F-4D97-AF65-F5344CB8AC3E}">
        <p14:creationId xmlns:p14="http://schemas.microsoft.com/office/powerpoint/2010/main" val="467444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CB01C7A-6D6F-6873-61AE-40C2E489B71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5" y="1544574"/>
            <a:ext cx="11437265" cy="4372899"/>
          </a:xfrm>
          <a:prstGeom prst="rect">
            <a:avLst/>
          </a:prstGeom>
        </p:spPr>
      </p:pic>
      <p:sp>
        <p:nvSpPr>
          <p:cNvPr id="6" name="Title 5">
            <a:extLst>
              <a:ext uri="{FF2B5EF4-FFF2-40B4-BE49-F238E27FC236}">
                <a16:creationId xmlns:a16="http://schemas.microsoft.com/office/drawing/2014/main" id="{7D4B7C9D-40E6-7461-8768-67ADD8B828FF}"/>
              </a:ext>
            </a:extLst>
          </p:cNvPr>
          <p:cNvSpPr>
            <a:spLocks noGrp="1"/>
          </p:cNvSpPr>
          <p:nvPr>
            <p:ph type="title"/>
          </p:nvPr>
        </p:nvSpPr>
        <p:spPr/>
        <p:txBody>
          <a:bodyPr/>
          <a:lstStyle/>
          <a:p>
            <a:r>
              <a:rPr lang="en-US" dirty="0"/>
              <a:t>Purpose</a:t>
            </a:r>
          </a:p>
        </p:txBody>
      </p:sp>
      <p:sp>
        <p:nvSpPr>
          <p:cNvPr id="7" name="Content Placeholder 6">
            <a:extLst>
              <a:ext uri="{FF2B5EF4-FFF2-40B4-BE49-F238E27FC236}">
                <a16:creationId xmlns:a16="http://schemas.microsoft.com/office/drawing/2014/main" id="{7F824CF6-98F7-9D64-BD3D-25A8FB4FE4BD}"/>
              </a:ext>
            </a:extLst>
          </p:cNvPr>
          <p:cNvSpPr>
            <a:spLocks noGrp="1"/>
          </p:cNvSpPr>
          <p:nvPr>
            <p:ph sz="half" idx="1"/>
          </p:nvPr>
        </p:nvSpPr>
        <p:spPr>
          <a:xfrm>
            <a:off x="99146" y="1795244"/>
            <a:ext cx="11658679" cy="1497063"/>
          </a:xfrm>
        </p:spPr>
        <p:txBody>
          <a:bodyPr/>
          <a:lstStyle/>
          <a:p>
            <a:pPr marL="0" indent="0" algn="ctr">
              <a:buNone/>
            </a:pPr>
            <a:r>
              <a:rPr lang="en-US" b="1" dirty="0"/>
              <a:t>Preschool Intervention and Referral Specialist</a:t>
            </a:r>
            <a:r>
              <a:rPr lang="en-US" dirty="0"/>
              <a:t> or </a:t>
            </a:r>
            <a:r>
              <a:rPr lang="en-US" b="1" i="1" dirty="0"/>
              <a:t>PIRS</a:t>
            </a:r>
          </a:p>
        </p:txBody>
      </p:sp>
      <p:sp>
        <p:nvSpPr>
          <p:cNvPr id="8" name="Content Placeholder 7">
            <a:extLst>
              <a:ext uri="{FF2B5EF4-FFF2-40B4-BE49-F238E27FC236}">
                <a16:creationId xmlns:a16="http://schemas.microsoft.com/office/drawing/2014/main" id="{D4FD1622-B8F9-7FD0-0DC8-C488C4FC4E93}"/>
              </a:ext>
            </a:extLst>
          </p:cNvPr>
          <p:cNvSpPr>
            <a:spLocks noGrp="1"/>
          </p:cNvSpPr>
          <p:nvPr>
            <p:ph sz="half" idx="13"/>
          </p:nvPr>
        </p:nvSpPr>
        <p:spPr>
          <a:xfrm>
            <a:off x="99146" y="3162002"/>
            <a:ext cx="11254654" cy="1497064"/>
          </a:xfrm>
        </p:spPr>
        <p:txBody>
          <a:bodyPr/>
          <a:lstStyle/>
          <a:p>
            <a:pPr marL="0" indent="0" algn="ctr">
              <a:buNone/>
            </a:pPr>
            <a:r>
              <a:rPr lang="en-US" sz="2200" dirty="0">
                <a:latin typeface="Palatino Linotype"/>
              </a:rPr>
              <a:t>The PIRS is</a:t>
            </a:r>
            <a:r>
              <a:rPr lang="en-US" sz="2200" dirty="0"/>
              <a:t> a coach working within a consultation model to help maximize the general education preschool teacher’s ability to support all students who exhibit challenging behaviors, learning difficulties, or other social difficulties. </a:t>
            </a:r>
          </a:p>
        </p:txBody>
      </p:sp>
      <p:sp>
        <p:nvSpPr>
          <p:cNvPr id="9" name="Content Placeholder 8">
            <a:extLst>
              <a:ext uri="{FF2B5EF4-FFF2-40B4-BE49-F238E27FC236}">
                <a16:creationId xmlns:a16="http://schemas.microsoft.com/office/drawing/2014/main" id="{07C4394A-CAC0-53B0-AC7E-A4BBAF855F9D}"/>
              </a:ext>
            </a:extLst>
          </p:cNvPr>
          <p:cNvSpPr>
            <a:spLocks noGrp="1"/>
          </p:cNvSpPr>
          <p:nvPr>
            <p:ph sz="half" idx="14"/>
          </p:nvPr>
        </p:nvSpPr>
        <p:spPr>
          <a:xfrm>
            <a:off x="99146" y="4780983"/>
            <a:ext cx="11254654" cy="944755"/>
          </a:xfrm>
        </p:spPr>
        <p:txBody>
          <a:bodyPr/>
          <a:lstStyle/>
          <a:p>
            <a:pPr marL="0" indent="0" algn="ctr">
              <a:buNone/>
            </a:pPr>
            <a:r>
              <a:rPr lang="en-US" sz="2200" dirty="0"/>
              <a:t>By providing targeted coaching and strategies, </a:t>
            </a:r>
            <a:r>
              <a:rPr lang="en-US" sz="2200" i="1" dirty="0"/>
              <a:t>PIRS</a:t>
            </a:r>
            <a:r>
              <a:rPr lang="en-US" sz="2200" dirty="0"/>
              <a:t> helps teachers address students' needs effectively within the general education setting, reducing the amount of  special education referrals.</a:t>
            </a:r>
          </a:p>
        </p:txBody>
      </p:sp>
      <p:sp>
        <p:nvSpPr>
          <p:cNvPr id="5" name="Slide Number Placeholder 4">
            <a:extLst>
              <a:ext uri="{FF2B5EF4-FFF2-40B4-BE49-F238E27FC236}">
                <a16:creationId xmlns:a16="http://schemas.microsoft.com/office/drawing/2014/main" id="{885A555B-0C5A-E975-7323-77097B189C78}"/>
              </a:ext>
            </a:extLst>
          </p:cNvPr>
          <p:cNvSpPr>
            <a:spLocks noGrp="1"/>
          </p:cNvSpPr>
          <p:nvPr>
            <p:ph type="sldNum" sz="quarter" idx="12"/>
          </p:nvPr>
        </p:nvSpPr>
        <p:spPr/>
        <p:txBody>
          <a:bodyPr/>
          <a:lstStyle/>
          <a:p>
            <a:fld id="{A3D1C70C-36A2-44FC-A083-98959550CFF4}" type="slidenum">
              <a:rPr lang="en-US" smtClean="0"/>
              <a:t>7</a:t>
            </a:fld>
            <a:endParaRPr lang="en-US"/>
          </a:p>
        </p:txBody>
      </p:sp>
    </p:spTree>
    <p:extLst>
      <p:ext uri="{BB962C8B-B14F-4D97-AF65-F5344CB8AC3E}">
        <p14:creationId xmlns:p14="http://schemas.microsoft.com/office/powerpoint/2010/main" val="790928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B18E7-630F-22E7-4846-A2557184B0C9}"/>
              </a:ext>
            </a:extLst>
          </p:cNvPr>
          <p:cNvSpPr>
            <a:spLocks noGrp="1"/>
          </p:cNvSpPr>
          <p:nvPr>
            <p:ph type="title"/>
          </p:nvPr>
        </p:nvSpPr>
        <p:spPr/>
        <p:txBody>
          <a:bodyPr/>
          <a:lstStyle/>
          <a:p>
            <a:r>
              <a:rPr lang="en-US" dirty="0"/>
              <a:t>Qualifications </a:t>
            </a:r>
          </a:p>
        </p:txBody>
      </p:sp>
      <p:sp>
        <p:nvSpPr>
          <p:cNvPr id="3" name="Text Placeholder 2">
            <a:extLst>
              <a:ext uri="{FF2B5EF4-FFF2-40B4-BE49-F238E27FC236}">
                <a16:creationId xmlns:a16="http://schemas.microsoft.com/office/drawing/2014/main" id="{A788C005-E426-DF45-FF61-5C9B8988BA70}"/>
              </a:ext>
            </a:extLst>
          </p:cNvPr>
          <p:cNvSpPr>
            <a:spLocks noGrp="1"/>
          </p:cNvSpPr>
          <p:nvPr>
            <p:ph type="body" sz="quarter" idx="11"/>
          </p:nvPr>
        </p:nvSpPr>
        <p:spPr>
          <a:xfrm>
            <a:off x="171450" y="1431581"/>
            <a:ext cx="11849100" cy="4480122"/>
          </a:xfrm>
          <a:solidFill>
            <a:schemeClr val="bg1"/>
          </a:solidFill>
        </p:spPr>
        <p:txBody>
          <a:bodyPr vert="horz" lIns="91440" tIns="45720" rIns="822960" bIns="45720" rtlCol="0" anchor="t">
            <a:normAutofit fontScale="85000" lnSpcReduction="20000"/>
          </a:bodyPr>
          <a:lstStyle/>
          <a:p>
            <a:pPr marL="0" indent="0">
              <a:buNone/>
            </a:pPr>
            <a:r>
              <a:rPr lang="en-US" sz="3200" dirty="0"/>
              <a:t>To be qualified for a Preschool Intervention and Referral Specialist (PIRS) position, a candidate should have:</a:t>
            </a:r>
          </a:p>
          <a:p>
            <a:r>
              <a:rPr lang="en-US" sz="3200" b="1" dirty="0">
                <a:latin typeface="Palatino Linotype"/>
              </a:rPr>
              <a:t>Background in early childhood education</a:t>
            </a:r>
          </a:p>
          <a:p>
            <a:r>
              <a:rPr lang="en-US" sz="3200" b="1" dirty="0">
                <a:latin typeface="Palatino Linotype"/>
              </a:rPr>
              <a:t>Knowledge of child development  </a:t>
            </a:r>
          </a:p>
          <a:p>
            <a:r>
              <a:rPr lang="en-US" sz="3200" b="1" dirty="0"/>
              <a:t>Understanding of the Pyramid Model </a:t>
            </a:r>
            <a:r>
              <a:rPr lang="en-US" sz="3200" dirty="0"/>
              <a:t>  </a:t>
            </a:r>
          </a:p>
          <a:p>
            <a:pPr marL="0" indent="0">
              <a:buNone/>
            </a:pPr>
            <a:r>
              <a:rPr lang="en-US" sz="3200" dirty="0"/>
              <a:t>These qualifications ensure that a PIRS can effectively support preschool teachers and promote successful social-emotional outcomes for young children.</a:t>
            </a:r>
          </a:p>
        </p:txBody>
      </p:sp>
      <p:sp>
        <p:nvSpPr>
          <p:cNvPr id="4" name="Slide Number Placeholder 3">
            <a:extLst>
              <a:ext uri="{FF2B5EF4-FFF2-40B4-BE49-F238E27FC236}">
                <a16:creationId xmlns:a16="http://schemas.microsoft.com/office/drawing/2014/main" id="{C49A6BB5-E5C7-FA77-C9BC-029C23F4932F}"/>
              </a:ext>
            </a:extLst>
          </p:cNvPr>
          <p:cNvSpPr>
            <a:spLocks noGrp="1"/>
          </p:cNvSpPr>
          <p:nvPr>
            <p:ph type="sldNum" sz="quarter" idx="10"/>
          </p:nvPr>
        </p:nvSpPr>
        <p:spPr/>
        <p:txBody>
          <a:bodyPr/>
          <a:lstStyle/>
          <a:p>
            <a:fld id="{A3D1C70C-36A2-44FC-A083-98959550CFF4}" type="slidenum">
              <a:rPr lang="en-US" smtClean="0"/>
              <a:pPr/>
              <a:t>8</a:t>
            </a:fld>
            <a:endParaRPr lang="en-US"/>
          </a:p>
        </p:txBody>
      </p:sp>
    </p:spTree>
    <p:extLst>
      <p:ext uri="{BB962C8B-B14F-4D97-AF65-F5344CB8AC3E}">
        <p14:creationId xmlns:p14="http://schemas.microsoft.com/office/powerpoint/2010/main" val="2056298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72712-6CC6-7C9E-1A38-BDE7BC4E4544}"/>
              </a:ext>
            </a:extLst>
          </p:cNvPr>
          <p:cNvSpPr>
            <a:spLocks noGrp="1"/>
          </p:cNvSpPr>
          <p:nvPr>
            <p:ph type="title"/>
          </p:nvPr>
        </p:nvSpPr>
        <p:spPr/>
        <p:txBody>
          <a:bodyPr/>
          <a:lstStyle/>
          <a:p>
            <a:r>
              <a:rPr lang="en-US" dirty="0"/>
              <a:t>PIRS Requirements  </a:t>
            </a:r>
          </a:p>
        </p:txBody>
      </p:sp>
      <p:sp>
        <p:nvSpPr>
          <p:cNvPr id="3" name="Content Placeholder 2">
            <a:extLst>
              <a:ext uri="{FF2B5EF4-FFF2-40B4-BE49-F238E27FC236}">
                <a16:creationId xmlns:a16="http://schemas.microsoft.com/office/drawing/2014/main" id="{7F317667-9630-B1D6-287E-5915C51D2596}"/>
              </a:ext>
            </a:extLst>
          </p:cNvPr>
          <p:cNvSpPr>
            <a:spLocks noGrp="1"/>
          </p:cNvSpPr>
          <p:nvPr>
            <p:ph sz="half" idx="1"/>
          </p:nvPr>
        </p:nvSpPr>
        <p:spPr>
          <a:xfrm>
            <a:off x="144165" y="1352811"/>
            <a:ext cx="3536409" cy="4950730"/>
          </a:xfrm>
        </p:spPr>
        <p:txBody>
          <a:bodyPr vert="horz" lIns="91440" tIns="45720" rIns="457200" bIns="45720" rtlCol="0" anchor="t">
            <a:noAutofit/>
          </a:bodyPr>
          <a:lstStyle/>
          <a:p>
            <a:r>
              <a:rPr lang="en-US" sz="2200" b="1" dirty="0">
                <a:latin typeface="Palatino Linotype"/>
              </a:rPr>
              <a:t>Background in early childhood education</a:t>
            </a:r>
            <a:r>
              <a:rPr lang="en-US" sz="2200" dirty="0">
                <a:latin typeface="Palatino Linotype"/>
              </a:rPr>
              <a:t>: A solid foundation in teaching or working with young children, typically gained through formal education, such as a degree in early childhood education or a related field.</a:t>
            </a:r>
          </a:p>
        </p:txBody>
      </p:sp>
      <p:sp>
        <p:nvSpPr>
          <p:cNvPr id="4" name="Content Placeholder 3">
            <a:extLst>
              <a:ext uri="{FF2B5EF4-FFF2-40B4-BE49-F238E27FC236}">
                <a16:creationId xmlns:a16="http://schemas.microsoft.com/office/drawing/2014/main" id="{FE4EB7F1-6E90-019F-2599-36EABAB89460}"/>
              </a:ext>
            </a:extLst>
          </p:cNvPr>
          <p:cNvSpPr>
            <a:spLocks noGrp="1"/>
          </p:cNvSpPr>
          <p:nvPr>
            <p:ph sz="half" idx="13"/>
          </p:nvPr>
        </p:nvSpPr>
        <p:spPr>
          <a:xfrm>
            <a:off x="3995966" y="1352811"/>
            <a:ext cx="3261728" cy="4498057"/>
          </a:xfrm>
        </p:spPr>
        <p:txBody>
          <a:bodyPr vert="horz" lIns="91440" tIns="45720" rIns="457200" bIns="45720" rtlCol="0" anchor="t">
            <a:noAutofit/>
          </a:bodyPr>
          <a:lstStyle/>
          <a:p>
            <a:r>
              <a:rPr lang="en-US" sz="2200" b="1" dirty="0">
                <a:latin typeface="Palatino Linotype"/>
              </a:rPr>
              <a:t>Knowledge of child development</a:t>
            </a:r>
            <a:r>
              <a:rPr lang="en-US" sz="2200" dirty="0">
                <a:latin typeface="Palatino Linotype"/>
              </a:rPr>
              <a:t>: An in-depth understanding of how young children grow, learn, and develop, including social, emotional, cognitive, and physical aspects.</a:t>
            </a:r>
          </a:p>
        </p:txBody>
      </p:sp>
      <p:sp>
        <p:nvSpPr>
          <p:cNvPr id="5" name="Content Placeholder 4">
            <a:extLst>
              <a:ext uri="{FF2B5EF4-FFF2-40B4-BE49-F238E27FC236}">
                <a16:creationId xmlns:a16="http://schemas.microsoft.com/office/drawing/2014/main" id="{746F35E2-FA88-6373-B694-ADE5CDFFE895}"/>
              </a:ext>
            </a:extLst>
          </p:cNvPr>
          <p:cNvSpPr>
            <a:spLocks noGrp="1"/>
          </p:cNvSpPr>
          <p:nvPr>
            <p:ph sz="half" idx="14"/>
          </p:nvPr>
        </p:nvSpPr>
        <p:spPr>
          <a:xfrm>
            <a:off x="7573087" y="1352811"/>
            <a:ext cx="3780713" cy="4950730"/>
          </a:xfrm>
        </p:spPr>
        <p:txBody>
          <a:bodyPr/>
          <a:lstStyle/>
          <a:p>
            <a:r>
              <a:rPr lang="en-US" sz="2200" b="1" dirty="0"/>
              <a:t>Understanding of the Pyramid Model</a:t>
            </a:r>
            <a:r>
              <a:rPr lang="en-US" sz="2200" dirty="0"/>
              <a:t>: A comprehensive understanding of the Pyramid Model, which is a framework for promoting social and emotional competence in infants and young children. </a:t>
            </a:r>
          </a:p>
        </p:txBody>
      </p:sp>
      <p:sp>
        <p:nvSpPr>
          <p:cNvPr id="6" name="Slide Number Placeholder 5">
            <a:extLst>
              <a:ext uri="{FF2B5EF4-FFF2-40B4-BE49-F238E27FC236}">
                <a16:creationId xmlns:a16="http://schemas.microsoft.com/office/drawing/2014/main" id="{F21F14D0-6DA9-B8C1-9EB6-513E1BD2A1F3}"/>
              </a:ext>
            </a:extLst>
          </p:cNvPr>
          <p:cNvSpPr>
            <a:spLocks noGrp="1"/>
          </p:cNvSpPr>
          <p:nvPr>
            <p:ph type="sldNum" sz="quarter" idx="12"/>
          </p:nvPr>
        </p:nvSpPr>
        <p:spPr/>
        <p:txBody>
          <a:bodyPr/>
          <a:lstStyle/>
          <a:p>
            <a:fld id="{A3D1C70C-36A2-44FC-A083-98959550CFF4}" type="slidenum">
              <a:rPr lang="en-US" smtClean="0"/>
              <a:t>9</a:t>
            </a:fld>
            <a:endParaRPr lang="en-US"/>
          </a:p>
        </p:txBody>
      </p:sp>
    </p:spTree>
    <p:extLst>
      <p:ext uri="{BB962C8B-B14F-4D97-AF65-F5344CB8AC3E}">
        <p14:creationId xmlns:p14="http://schemas.microsoft.com/office/powerpoint/2010/main" val="3840588852"/>
      </p:ext>
    </p:extLst>
  </p:cSld>
  <p:clrMapOvr>
    <a:masterClrMapping/>
  </p:clrMapOvr>
</p:sld>
</file>

<file path=ppt/theme/theme1.xml><?xml version="1.0" encoding="utf-8"?>
<a:theme xmlns:a="http://schemas.openxmlformats.org/drawingml/2006/main" name="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2023" id="{E94947DF-1A62-404F-9C5E-529A60F6FDB4}" vid="{20F40264-73D6-4105-B881-645A45A081C3}"/>
    </a:ext>
  </a:extLst>
</a:theme>
</file>

<file path=ppt/theme/theme2.xml><?xml version="1.0" encoding="utf-8"?>
<a:theme xmlns:a="http://schemas.openxmlformats.org/drawingml/2006/main" name="NJDOE_TitleSlide">
  <a:themeElements>
    <a:clrScheme name="Custom 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2023" id="{E94947DF-1A62-404F-9C5E-529A60F6FDB4}" vid="{634D36E1-37D0-4298-84CE-C27C23AC1373}"/>
    </a:ext>
  </a:extLst>
</a:theme>
</file>

<file path=ppt/theme/theme3.xml><?xml version="1.0" encoding="utf-8"?>
<a:theme xmlns:a="http://schemas.openxmlformats.org/drawingml/2006/main" name="NJDOE_Section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2023" id="{E94947DF-1A62-404F-9C5E-529A60F6FDB4}" vid="{829227BB-DBB3-41CC-9F3B-F1B3E57050F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NJDOE_0923</Template>
  <TotalTime>5967</TotalTime>
  <Words>995</Words>
  <Application>Microsoft Office PowerPoint</Application>
  <PresentationFormat>Widescreen</PresentationFormat>
  <Paragraphs>105</Paragraphs>
  <Slides>16</Slides>
  <Notes>7</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16</vt:i4>
      </vt:variant>
    </vt:vector>
  </HeadingPairs>
  <TitlesOfParts>
    <vt:vector size="23" baseType="lpstr">
      <vt:lpstr>Arial</vt:lpstr>
      <vt:lpstr>Bell MT</vt:lpstr>
      <vt:lpstr>Calibri</vt:lpstr>
      <vt:lpstr>Palatino Linotype</vt:lpstr>
      <vt:lpstr>NDJOE_Main</vt:lpstr>
      <vt:lpstr>NJDOE_TitleSlide</vt:lpstr>
      <vt:lpstr>NJDOE_SectionTitle</vt:lpstr>
      <vt:lpstr>The Role of Preschool Intervention and Referral Specialist (PIRS) Comprehensive Review </vt:lpstr>
      <vt:lpstr>Structure </vt:lpstr>
      <vt:lpstr>Module 1</vt:lpstr>
      <vt:lpstr>Introduction </vt:lpstr>
      <vt:lpstr>Administrative Code </vt:lpstr>
      <vt:lpstr>Definition</vt:lpstr>
      <vt:lpstr>Purpose</vt:lpstr>
      <vt:lpstr>Qualifications </vt:lpstr>
      <vt:lpstr>PIRS Requirements  </vt:lpstr>
      <vt:lpstr>PIRS Responsibilities </vt:lpstr>
      <vt:lpstr>PIRS vs PIRT  </vt:lpstr>
      <vt:lpstr>PIRT TEAM</vt:lpstr>
      <vt:lpstr>Possible PIRT Team Members </vt:lpstr>
      <vt:lpstr>PIRS Coaching</vt:lpstr>
      <vt:lpstr>Follow Us on Social Media</vt:lpstr>
      <vt:lpstr>Thank You!</vt:lpstr>
    </vt:vector>
  </TitlesOfParts>
  <Company>NJ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Preschool Intervention and Referral Specialist (PIRS) Comprehensive Overview </dc:title>
  <dc:creator>Lewis-Wong, Seleene</dc:creator>
  <cp:lastModifiedBy>Henix, Danton</cp:lastModifiedBy>
  <cp:revision>341</cp:revision>
  <dcterms:created xsi:type="dcterms:W3CDTF">2024-08-08T16:03:45Z</dcterms:created>
  <dcterms:modified xsi:type="dcterms:W3CDTF">2025-04-09T15:49:41Z</dcterms:modified>
</cp:coreProperties>
</file>